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haansoftxlsx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4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6" r:id="rId19"/>
    <p:sldId id="295" r:id="rId20"/>
    <p:sldId id="297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292" r:id="rId32"/>
    <p:sldId id="294" r:id="rId33"/>
    <p:sldId id="298" r:id="rId34"/>
    <p:sldId id="291" r:id="rId35"/>
    <p:sldId id="310" r:id="rId36"/>
    <p:sldId id="299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60177854634504E-2"/>
          <c:y val="3.7193528618882747E-2"/>
          <c:w val="0.78250906904063799"/>
          <c:h val="0.948858898149036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서비스 이용 목적</c:v>
                </c:pt>
              </c:strCache>
            </c:strRef>
          </c:tx>
          <c:dPt>
            <c:idx val="0"/>
            <c:bubble3D val="0"/>
            <c:spPr>
              <a:solidFill>
                <a:srgbClr val="00AAAE"/>
              </a:solidFill>
              <a:ln w="25400">
                <a:solidFill>
                  <a:prstClr val="whit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2E8-4F5E-9526-547F2828628E}"/>
              </c:ext>
            </c:extLst>
          </c:dPt>
          <c:dPt>
            <c:idx val="1"/>
            <c:bubble3D val="0"/>
            <c:spPr>
              <a:solidFill>
                <a:srgbClr val="745EA8"/>
              </a:solidFill>
              <a:ln w="25400">
                <a:solidFill>
                  <a:prstClr val="whit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E8-4F5E-9526-547F2828628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prstClr val="whit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2E8-4F5E-9526-547F2828628E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E8-4F5E-9526-547F2828628E}"/>
              </c:ext>
            </c:extLst>
          </c:dPt>
          <c:dPt>
            <c:idx val="4"/>
            <c:bubble3D val="0"/>
            <c:spPr>
              <a:solidFill>
                <a:srgbClr val="D1D3D4"/>
              </a:solidFill>
              <a:ln w="25400">
                <a:solidFill>
                  <a:prstClr val="whit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2E8-4F5E-9526-547F2828628E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22</c:v>
                </c:pt>
                <c:pt idx="2">
                  <c:v>13</c:v>
                </c:pt>
                <c:pt idx="3">
                  <c:v>12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2E8-4F5E-9526-547F28286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5CB51-C8AA-47E8-8A1A-0CAE2B5C46EA}" type="doc">
      <dgm:prSet loTypeId="urn:microsoft.com/office/officeart/2005/8/layout/radial6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82FF639E-40B8-40B1-8CB4-9B032F02C79B}">
      <dgm:prSet phldrT="[텍스트]"/>
      <dgm:spPr/>
      <dgm:t>
        <a:bodyPr/>
        <a:lstStyle/>
        <a:p>
          <a:pPr latinLnBrk="1"/>
          <a:r>
            <a:rPr lang="ko-KR" altLang="en-US" dirty="0" smtClean="0"/>
            <a:t>문화</a:t>
          </a:r>
          <a:endParaRPr lang="ko-KR" altLang="en-US" dirty="0"/>
        </a:p>
      </dgm:t>
    </dgm:pt>
    <dgm:pt modelId="{4254872E-1BC1-4C31-8547-2BE08A75B07A}" type="parTrans" cxnId="{0B3EC6D3-F319-4649-A7EA-0998736570D8}">
      <dgm:prSet/>
      <dgm:spPr/>
      <dgm:t>
        <a:bodyPr/>
        <a:lstStyle/>
        <a:p>
          <a:pPr latinLnBrk="1"/>
          <a:endParaRPr lang="ko-KR" altLang="en-US"/>
        </a:p>
      </dgm:t>
    </dgm:pt>
    <dgm:pt modelId="{10945ADB-3786-45DF-868D-31A338000350}" type="sibTrans" cxnId="{0B3EC6D3-F319-4649-A7EA-0998736570D8}">
      <dgm:prSet/>
      <dgm:spPr/>
      <dgm:t>
        <a:bodyPr/>
        <a:lstStyle/>
        <a:p>
          <a:pPr latinLnBrk="1"/>
          <a:endParaRPr lang="ko-KR" altLang="en-US"/>
        </a:p>
      </dgm:t>
    </dgm:pt>
    <dgm:pt modelId="{C233B484-230B-454A-9CE0-71413B046652}">
      <dgm:prSet phldrT="[텍스트]"/>
      <dgm:spPr/>
      <dgm:t>
        <a:bodyPr/>
        <a:lstStyle/>
        <a:p>
          <a:pPr latinLnBrk="1"/>
          <a:r>
            <a:rPr lang="ko-KR" altLang="en-US" dirty="0" smtClean="0"/>
            <a:t>인위적</a:t>
          </a:r>
          <a:endParaRPr lang="ko-KR" altLang="en-US" dirty="0"/>
        </a:p>
      </dgm:t>
    </dgm:pt>
    <dgm:pt modelId="{DFF5E6B7-9115-4901-8121-D607DDFFC054}" type="parTrans" cxnId="{A1E43C52-508F-4AB0-84DB-1334220408EB}">
      <dgm:prSet/>
      <dgm:spPr/>
      <dgm:t>
        <a:bodyPr/>
        <a:lstStyle/>
        <a:p>
          <a:pPr latinLnBrk="1"/>
          <a:endParaRPr lang="ko-KR" altLang="en-US"/>
        </a:p>
      </dgm:t>
    </dgm:pt>
    <dgm:pt modelId="{A74FECDC-233C-4970-A885-9E7CABB5B018}" type="sibTrans" cxnId="{A1E43C52-508F-4AB0-84DB-1334220408EB}">
      <dgm:prSet/>
      <dgm:spPr/>
      <dgm:t>
        <a:bodyPr/>
        <a:lstStyle/>
        <a:p>
          <a:pPr latinLnBrk="1"/>
          <a:endParaRPr lang="ko-KR" altLang="en-US"/>
        </a:p>
      </dgm:t>
    </dgm:pt>
    <dgm:pt modelId="{FCBD52E1-E900-4A54-A4A3-DF73B5C1509B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관계맺기</a:t>
          </a:r>
          <a:endParaRPr lang="ko-KR" altLang="en-US" dirty="0"/>
        </a:p>
      </dgm:t>
    </dgm:pt>
    <dgm:pt modelId="{69AA564B-CBA9-4713-9451-6A243A1B23FC}" type="parTrans" cxnId="{BAFD50DA-7689-49DD-92D2-7B2061AB35BB}">
      <dgm:prSet/>
      <dgm:spPr/>
      <dgm:t>
        <a:bodyPr/>
        <a:lstStyle/>
        <a:p>
          <a:pPr latinLnBrk="1"/>
          <a:endParaRPr lang="ko-KR" altLang="en-US"/>
        </a:p>
      </dgm:t>
    </dgm:pt>
    <dgm:pt modelId="{A470E573-53D1-4C71-90CC-FC753E870CC8}" type="sibTrans" cxnId="{BAFD50DA-7689-49DD-92D2-7B2061AB35BB}">
      <dgm:prSet/>
      <dgm:spPr/>
      <dgm:t>
        <a:bodyPr/>
        <a:lstStyle/>
        <a:p>
          <a:pPr latinLnBrk="1"/>
          <a:endParaRPr lang="ko-KR" altLang="en-US"/>
        </a:p>
      </dgm:t>
    </dgm:pt>
    <dgm:pt modelId="{9E588E4E-20B1-46F8-A52F-FC15F3CB03B4}">
      <dgm:prSet phldrT="[텍스트]"/>
      <dgm:spPr/>
      <dgm:t>
        <a:bodyPr/>
        <a:lstStyle/>
        <a:p>
          <a:pPr latinLnBrk="1"/>
          <a:r>
            <a:rPr lang="ko-KR" altLang="en-US" dirty="0" smtClean="0"/>
            <a:t>의도적</a:t>
          </a:r>
          <a:endParaRPr lang="ko-KR" altLang="en-US" dirty="0"/>
        </a:p>
      </dgm:t>
    </dgm:pt>
    <dgm:pt modelId="{383D5AA7-26E3-4E3A-B99A-D22D64302B5C}" type="parTrans" cxnId="{DE5FF414-2DDF-4CFD-A88C-024A5118AE48}">
      <dgm:prSet/>
      <dgm:spPr/>
      <dgm:t>
        <a:bodyPr/>
        <a:lstStyle/>
        <a:p>
          <a:pPr latinLnBrk="1"/>
          <a:endParaRPr lang="ko-KR" altLang="en-US"/>
        </a:p>
      </dgm:t>
    </dgm:pt>
    <dgm:pt modelId="{5638A3FE-4557-4A2D-A441-BE6805FE3CBD}" type="sibTrans" cxnId="{DE5FF414-2DDF-4CFD-A88C-024A5118AE48}">
      <dgm:prSet/>
      <dgm:spPr/>
      <dgm:t>
        <a:bodyPr/>
        <a:lstStyle/>
        <a:p>
          <a:pPr latinLnBrk="1"/>
          <a:endParaRPr lang="ko-KR" altLang="en-US"/>
        </a:p>
      </dgm:t>
    </dgm:pt>
    <dgm:pt modelId="{F05F0F7E-54D4-4B49-A741-7ECADD50689E}">
      <dgm:prSet phldrT="[텍스트]"/>
      <dgm:spPr/>
      <dgm:t>
        <a:bodyPr/>
        <a:lstStyle/>
        <a:p>
          <a:pPr latinLnBrk="1"/>
          <a:r>
            <a:rPr lang="ko-KR" altLang="en-US" dirty="0" smtClean="0"/>
            <a:t>축적</a:t>
          </a:r>
          <a:endParaRPr lang="ko-KR" altLang="en-US" dirty="0"/>
        </a:p>
      </dgm:t>
    </dgm:pt>
    <dgm:pt modelId="{91283EDC-0CC9-4756-9925-DBBECB8FB5A9}" type="parTrans" cxnId="{3832F63A-D30A-477F-98C8-5272C555B8FB}">
      <dgm:prSet/>
      <dgm:spPr/>
      <dgm:t>
        <a:bodyPr/>
        <a:lstStyle/>
        <a:p>
          <a:pPr latinLnBrk="1"/>
          <a:endParaRPr lang="ko-KR" altLang="en-US"/>
        </a:p>
      </dgm:t>
    </dgm:pt>
    <dgm:pt modelId="{DEBDC2BA-851A-40A8-BDD5-6853F1258DCC}" type="sibTrans" cxnId="{3832F63A-D30A-477F-98C8-5272C555B8FB}">
      <dgm:prSet/>
      <dgm:spPr/>
      <dgm:t>
        <a:bodyPr/>
        <a:lstStyle/>
        <a:p>
          <a:pPr latinLnBrk="1"/>
          <a:endParaRPr lang="ko-KR" altLang="en-US"/>
        </a:p>
      </dgm:t>
    </dgm:pt>
    <dgm:pt modelId="{D3DB80D3-3DA5-456E-BBD7-65B46C17FDD4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반복적</a:t>
          </a:r>
          <a:endParaRPr lang="ko-KR" altLang="en-US" sz="1400" dirty="0"/>
        </a:p>
      </dgm:t>
    </dgm:pt>
    <dgm:pt modelId="{73EBAEC6-34BF-4082-A6BB-0DC4499C9D84}" type="parTrans" cxnId="{1C85A787-C6FC-4AAF-99BB-2E32C91E6038}">
      <dgm:prSet/>
      <dgm:spPr/>
      <dgm:t>
        <a:bodyPr/>
        <a:lstStyle/>
        <a:p>
          <a:pPr latinLnBrk="1"/>
          <a:endParaRPr lang="ko-KR" altLang="en-US"/>
        </a:p>
      </dgm:t>
    </dgm:pt>
    <dgm:pt modelId="{9F4CF8C5-8543-47DD-94BA-0A9D83986811}" type="sibTrans" cxnId="{1C85A787-C6FC-4AAF-99BB-2E32C91E6038}">
      <dgm:prSet/>
      <dgm:spPr/>
      <dgm:t>
        <a:bodyPr/>
        <a:lstStyle/>
        <a:p>
          <a:pPr latinLnBrk="1"/>
          <a:endParaRPr lang="ko-KR" altLang="en-US"/>
        </a:p>
      </dgm:t>
    </dgm:pt>
    <dgm:pt modelId="{7AD3C69A-C90F-4802-99D0-2E8126F6191E}" type="pres">
      <dgm:prSet presAssocID="{5A65CB51-C8AA-47E8-8A1A-0CAE2B5C46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38EEE7-1C56-4E09-A45D-B9789664FB71}" type="pres">
      <dgm:prSet presAssocID="{82FF639E-40B8-40B1-8CB4-9B032F02C79B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162D2651-EFE9-49DC-95A5-92E6F5420043}" type="pres">
      <dgm:prSet presAssocID="{C233B484-230B-454A-9CE0-71413B0466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70DDE1-363D-4A7C-8646-7B9454A79D30}" type="pres">
      <dgm:prSet presAssocID="{C233B484-230B-454A-9CE0-71413B046652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8E8716A4-3744-4A4F-B090-1D0CEC7D4F71}" type="pres">
      <dgm:prSet presAssocID="{A74FECDC-233C-4970-A885-9E7CABB5B018}" presName="sibTrans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27778D95-5249-4C13-929A-55D9507620AC}" type="pres">
      <dgm:prSet presAssocID="{D3DB80D3-3DA5-456E-BBD7-65B46C17FD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B4430A-F0FD-4D46-9C94-CDBDA7FC526B}" type="pres">
      <dgm:prSet presAssocID="{D3DB80D3-3DA5-456E-BBD7-65B46C17FDD4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4D1D98AA-7504-45EA-B1F9-5F90F3D92E60}" type="pres">
      <dgm:prSet presAssocID="{9F4CF8C5-8543-47DD-94BA-0A9D83986811}" presName="sibTrans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C7671C1F-0B0C-4F6C-A34B-B51455BBA947}" type="pres">
      <dgm:prSet presAssocID="{FCBD52E1-E900-4A54-A4A3-DF73B5C1509B}" presName="node" presStyleLbl="node1" presStyleIdx="2" presStyleCnt="5" custScaleX="12086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BBE4C5-464B-4E96-AC4D-A3376F72848A}" type="pres">
      <dgm:prSet presAssocID="{FCBD52E1-E900-4A54-A4A3-DF73B5C1509B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371FB20E-3E37-47B7-83B1-FFE42DCC88B1}" type="pres">
      <dgm:prSet presAssocID="{A470E573-53D1-4C71-90CC-FC753E870CC8}" presName="sibTrans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3C03D995-F48F-47C0-94BF-DCAF317B2319}" type="pres">
      <dgm:prSet presAssocID="{9E588E4E-20B1-46F8-A52F-FC15F3CB03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138122-89A2-41B5-BD50-94DD0EA18F89}" type="pres">
      <dgm:prSet presAssocID="{9E588E4E-20B1-46F8-A52F-FC15F3CB03B4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C98E6408-2BE9-4E26-9673-BD49B26BA28F}" type="pres">
      <dgm:prSet presAssocID="{5638A3FE-4557-4A2D-A441-BE6805FE3CBD}" presName="sibTrans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E2804D85-0264-467B-9D03-396B662D892A}" type="pres">
      <dgm:prSet presAssocID="{F05F0F7E-54D4-4B49-A741-7ECADD5068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19F85B-DF2C-4029-868B-27DD802E5C31}" type="pres">
      <dgm:prSet presAssocID="{F05F0F7E-54D4-4B49-A741-7ECADD50689E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E8033845-FF78-496B-9123-18EE86D0205E}" type="pres">
      <dgm:prSet presAssocID="{DEBDC2BA-851A-40A8-BDD5-6853F1258DCC}" presName="sibTrans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124B39AE-31B5-4DBF-9AA8-658AFAA9075F}" type="presOf" srcId="{5638A3FE-4557-4A2D-A441-BE6805FE3CBD}" destId="{C98E6408-2BE9-4E26-9673-BD49B26BA28F}" srcOrd="0" destOrd="0" presId="urn:microsoft.com/office/officeart/2005/8/layout/radial6"/>
    <dgm:cxn modelId="{248376DA-1A34-4097-99A0-A9BB9FA7CB01}" type="presOf" srcId="{C233B484-230B-454A-9CE0-71413B046652}" destId="{162D2651-EFE9-49DC-95A5-92E6F5420043}" srcOrd="0" destOrd="0" presId="urn:microsoft.com/office/officeart/2005/8/layout/radial6"/>
    <dgm:cxn modelId="{E1C504A5-18EC-42CD-8B7B-E3444B57FAF8}" type="presOf" srcId="{9F4CF8C5-8543-47DD-94BA-0A9D83986811}" destId="{4D1D98AA-7504-45EA-B1F9-5F90F3D92E60}" srcOrd="0" destOrd="0" presId="urn:microsoft.com/office/officeart/2005/8/layout/radial6"/>
    <dgm:cxn modelId="{3832F63A-D30A-477F-98C8-5272C555B8FB}" srcId="{82FF639E-40B8-40B1-8CB4-9B032F02C79B}" destId="{F05F0F7E-54D4-4B49-A741-7ECADD50689E}" srcOrd="4" destOrd="0" parTransId="{91283EDC-0CC9-4756-9925-DBBECB8FB5A9}" sibTransId="{DEBDC2BA-851A-40A8-BDD5-6853F1258DCC}"/>
    <dgm:cxn modelId="{1CC2BAD7-5C51-409E-8102-01C771671E75}" type="presOf" srcId="{5A65CB51-C8AA-47E8-8A1A-0CAE2B5C46EA}" destId="{7AD3C69A-C90F-4802-99D0-2E8126F6191E}" srcOrd="0" destOrd="0" presId="urn:microsoft.com/office/officeart/2005/8/layout/radial6"/>
    <dgm:cxn modelId="{21304D15-6AA7-489A-9AC4-EC1C1D9E774C}" type="presOf" srcId="{A470E573-53D1-4C71-90CC-FC753E870CC8}" destId="{371FB20E-3E37-47B7-83B1-FFE42DCC88B1}" srcOrd="0" destOrd="0" presId="urn:microsoft.com/office/officeart/2005/8/layout/radial6"/>
    <dgm:cxn modelId="{BAFD50DA-7689-49DD-92D2-7B2061AB35BB}" srcId="{82FF639E-40B8-40B1-8CB4-9B032F02C79B}" destId="{FCBD52E1-E900-4A54-A4A3-DF73B5C1509B}" srcOrd="2" destOrd="0" parTransId="{69AA564B-CBA9-4713-9451-6A243A1B23FC}" sibTransId="{A470E573-53D1-4C71-90CC-FC753E870CC8}"/>
    <dgm:cxn modelId="{1D2937C1-A6F1-4436-A40D-A7C21BA62614}" type="presOf" srcId="{82FF639E-40B8-40B1-8CB4-9B032F02C79B}" destId="{7938EEE7-1C56-4E09-A45D-B9789664FB71}" srcOrd="0" destOrd="0" presId="urn:microsoft.com/office/officeart/2005/8/layout/radial6"/>
    <dgm:cxn modelId="{A1E43C52-508F-4AB0-84DB-1334220408EB}" srcId="{82FF639E-40B8-40B1-8CB4-9B032F02C79B}" destId="{C233B484-230B-454A-9CE0-71413B046652}" srcOrd="0" destOrd="0" parTransId="{DFF5E6B7-9115-4901-8121-D607DDFFC054}" sibTransId="{A74FECDC-233C-4970-A885-9E7CABB5B018}"/>
    <dgm:cxn modelId="{8C75BBE2-2783-4691-ADDB-77F958C75F65}" type="presOf" srcId="{F05F0F7E-54D4-4B49-A741-7ECADD50689E}" destId="{E2804D85-0264-467B-9D03-396B662D892A}" srcOrd="0" destOrd="0" presId="urn:microsoft.com/office/officeart/2005/8/layout/radial6"/>
    <dgm:cxn modelId="{0B3EC6D3-F319-4649-A7EA-0998736570D8}" srcId="{5A65CB51-C8AA-47E8-8A1A-0CAE2B5C46EA}" destId="{82FF639E-40B8-40B1-8CB4-9B032F02C79B}" srcOrd="0" destOrd="0" parTransId="{4254872E-1BC1-4C31-8547-2BE08A75B07A}" sibTransId="{10945ADB-3786-45DF-868D-31A338000350}"/>
    <dgm:cxn modelId="{5D6EED6D-2483-4A86-BFE6-D72A4A3F1B69}" type="presOf" srcId="{DEBDC2BA-851A-40A8-BDD5-6853F1258DCC}" destId="{E8033845-FF78-496B-9123-18EE86D0205E}" srcOrd="0" destOrd="0" presId="urn:microsoft.com/office/officeart/2005/8/layout/radial6"/>
    <dgm:cxn modelId="{F74F015C-BE9B-4869-B91B-DBC68362F10F}" type="presOf" srcId="{A74FECDC-233C-4970-A885-9E7CABB5B018}" destId="{8E8716A4-3744-4A4F-B090-1D0CEC7D4F71}" srcOrd="0" destOrd="0" presId="urn:microsoft.com/office/officeart/2005/8/layout/radial6"/>
    <dgm:cxn modelId="{1C85A787-C6FC-4AAF-99BB-2E32C91E6038}" srcId="{82FF639E-40B8-40B1-8CB4-9B032F02C79B}" destId="{D3DB80D3-3DA5-456E-BBD7-65B46C17FDD4}" srcOrd="1" destOrd="0" parTransId="{73EBAEC6-34BF-4082-A6BB-0DC4499C9D84}" sibTransId="{9F4CF8C5-8543-47DD-94BA-0A9D83986811}"/>
    <dgm:cxn modelId="{DE5FF414-2DDF-4CFD-A88C-024A5118AE48}" srcId="{82FF639E-40B8-40B1-8CB4-9B032F02C79B}" destId="{9E588E4E-20B1-46F8-A52F-FC15F3CB03B4}" srcOrd="3" destOrd="0" parTransId="{383D5AA7-26E3-4E3A-B99A-D22D64302B5C}" sibTransId="{5638A3FE-4557-4A2D-A441-BE6805FE3CBD}"/>
    <dgm:cxn modelId="{B3826F5B-71E3-4450-B3B9-F3094FA22AB9}" type="presOf" srcId="{FCBD52E1-E900-4A54-A4A3-DF73B5C1509B}" destId="{C7671C1F-0B0C-4F6C-A34B-B51455BBA947}" srcOrd="0" destOrd="0" presId="urn:microsoft.com/office/officeart/2005/8/layout/radial6"/>
    <dgm:cxn modelId="{A2EBC55E-8CF1-4CA8-968A-85653054E91E}" type="presOf" srcId="{D3DB80D3-3DA5-456E-BBD7-65B46C17FDD4}" destId="{27778D95-5249-4C13-929A-55D9507620AC}" srcOrd="0" destOrd="0" presId="urn:microsoft.com/office/officeart/2005/8/layout/radial6"/>
    <dgm:cxn modelId="{1E34082E-F5AB-4D25-9C66-05200D3DCB3B}" type="presOf" srcId="{9E588E4E-20B1-46F8-A52F-FC15F3CB03B4}" destId="{3C03D995-F48F-47C0-94BF-DCAF317B2319}" srcOrd="0" destOrd="0" presId="urn:microsoft.com/office/officeart/2005/8/layout/radial6"/>
    <dgm:cxn modelId="{2F6E8897-8072-4560-9BE1-C39264233648}" type="presParOf" srcId="{7AD3C69A-C90F-4802-99D0-2E8126F6191E}" destId="{7938EEE7-1C56-4E09-A45D-B9789664FB71}" srcOrd="0" destOrd="0" presId="urn:microsoft.com/office/officeart/2005/8/layout/radial6"/>
    <dgm:cxn modelId="{354F9211-9B14-4862-B01A-0B262C999401}" type="presParOf" srcId="{7AD3C69A-C90F-4802-99D0-2E8126F6191E}" destId="{162D2651-EFE9-49DC-95A5-92E6F5420043}" srcOrd="1" destOrd="0" presId="urn:microsoft.com/office/officeart/2005/8/layout/radial6"/>
    <dgm:cxn modelId="{2E7F638E-C2DE-4348-9679-D8C0D3E1516E}" type="presParOf" srcId="{7AD3C69A-C90F-4802-99D0-2E8126F6191E}" destId="{DC70DDE1-363D-4A7C-8646-7B9454A79D30}" srcOrd="2" destOrd="0" presId="urn:microsoft.com/office/officeart/2005/8/layout/radial6"/>
    <dgm:cxn modelId="{974181CF-6323-4F0A-B569-CE8228707CD7}" type="presParOf" srcId="{7AD3C69A-C90F-4802-99D0-2E8126F6191E}" destId="{8E8716A4-3744-4A4F-B090-1D0CEC7D4F71}" srcOrd="3" destOrd="0" presId="urn:microsoft.com/office/officeart/2005/8/layout/radial6"/>
    <dgm:cxn modelId="{61209C9E-1B3D-4167-82FD-0CB7E35FA07D}" type="presParOf" srcId="{7AD3C69A-C90F-4802-99D0-2E8126F6191E}" destId="{27778D95-5249-4C13-929A-55D9507620AC}" srcOrd="4" destOrd="0" presId="urn:microsoft.com/office/officeart/2005/8/layout/radial6"/>
    <dgm:cxn modelId="{960BB759-31EE-4010-885F-1DA214AD61D7}" type="presParOf" srcId="{7AD3C69A-C90F-4802-99D0-2E8126F6191E}" destId="{F1B4430A-F0FD-4D46-9C94-CDBDA7FC526B}" srcOrd="5" destOrd="0" presId="urn:microsoft.com/office/officeart/2005/8/layout/radial6"/>
    <dgm:cxn modelId="{DB483C9B-57F0-40BC-AF00-30AFA76E61CE}" type="presParOf" srcId="{7AD3C69A-C90F-4802-99D0-2E8126F6191E}" destId="{4D1D98AA-7504-45EA-B1F9-5F90F3D92E60}" srcOrd="6" destOrd="0" presId="urn:microsoft.com/office/officeart/2005/8/layout/radial6"/>
    <dgm:cxn modelId="{3F871D2D-37F1-4584-9F39-B83E1C38935B}" type="presParOf" srcId="{7AD3C69A-C90F-4802-99D0-2E8126F6191E}" destId="{C7671C1F-0B0C-4F6C-A34B-B51455BBA947}" srcOrd="7" destOrd="0" presId="urn:microsoft.com/office/officeart/2005/8/layout/radial6"/>
    <dgm:cxn modelId="{5DDA66E3-CBBE-45FA-9A0C-1C32AE4F665E}" type="presParOf" srcId="{7AD3C69A-C90F-4802-99D0-2E8126F6191E}" destId="{19BBE4C5-464B-4E96-AC4D-A3376F72848A}" srcOrd="8" destOrd="0" presId="urn:microsoft.com/office/officeart/2005/8/layout/radial6"/>
    <dgm:cxn modelId="{D53C9FF0-EE88-4DC9-84AC-2208F3616186}" type="presParOf" srcId="{7AD3C69A-C90F-4802-99D0-2E8126F6191E}" destId="{371FB20E-3E37-47B7-83B1-FFE42DCC88B1}" srcOrd="9" destOrd="0" presId="urn:microsoft.com/office/officeart/2005/8/layout/radial6"/>
    <dgm:cxn modelId="{DED3C128-4C57-47D2-919F-F41B89B7E077}" type="presParOf" srcId="{7AD3C69A-C90F-4802-99D0-2E8126F6191E}" destId="{3C03D995-F48F-47C0-94BF-DCAF317B2319}" srcOrd="10" destOrd="0" presId="urn:microsoft.com/office/officeart/2005/8/layout/radial6"/>
    <dgm:cxn modelId="{7917BC52-3281-4438-9B89-3B8A59830DBF}" type="presParOf" srcId="{7AD3C69A-C90F-4802-99D0-2E8126F6191E}" destId="{21138122-89A2-41B5-BD50-94DD0EA18F89}" srcOrd="11" destOrd="0" presId="urn:microsoft.com/office/officeart/2005/8/layout/radial6"/>
    <dgm:cxn modelId="{025D307A-9941-4EB2-AFB5-6F36F88E4BEA}" type="presParOf" srcId="{7AD3C69A-C90F-4802-99D0-2E8126F6191E}" destId="{C98E6408-2BE9-4E26-9673-BD49B26BA28F}" srcOrd="12" destOrd="0" presId="urn:microsoft.com/office/officeart/2005/8/layout/radial6"/>
    <dgm:cxn modelId="{B5043A19-CE84-4C8A-9CE9-EA3A3E12F195}" type="presParOf" srcId="{7AD3C69A-C90F-4802-99D0-2E8126F6191E}" destId="{E2804D85-0264-467B-9D03-396B662D892A}" srcOrd="13" destOrd="0" presId="urn:microsoft.com/office/officeart/2005/8/layout/radial6"/>
    <dgm:cxn modelId="{8AD1CA57-B0F5-42F3-AFE9-09ACE77DC190}" type="presParOf" srcId="{7AD3C69A-C90F-4802-99D0-2E8126F6191E}" destId="{F419F85B-DF2C-4029-868B-27DD802E5C31}" srcOrd="14" destOrd="0" presId="urn:microsoft.com/office/officeart/2005/8/layout/radial6"/>
    <dgm:cxn modelId="{E9263730-4567-4D94-BDF8-EEAA8DAE3598}" type="presParOf" srcId="{7AD3C69A-C90F-4802-99D0-2E8126F6191E}" destId="{E8033845-FF78-496B-9123-18EE86D0205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6D6DDC-AB08-4547-B0C1-30514AEFFAF7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248C9594-0FD7-475D-A688-6D4E17F945AB}">
      <dgm:prSet phldrT="[텍스트]" custT="1"/>
      <dgm:spPr/>
      <dgm:t>
        <a:bodyPr/>
        <a:lstStyle/>
        <a:p>
          <a:pPr latinLnBrk="1"/>
          <a:r>
            <a:rPr lang="ko-KR" altLang="en-US" sz="2000" dirty="0" err="1" smtClean="0"/>
            <a:t>관계맺기로</a:t>
          </a:r>
          <a:r>
            <a:rPr lang="ko-KR" altLang="en-US" sz="2000" dirty="0" smtClean="0"/>
            <a:t> 작동하는 </a:t>
          </a:r>
          <a:r>
            <a:rPr lang="ko-KR" altLang="en-US" sz="2000" dirty="0" err="1" smtClean="0"/>
            <a:t>작은도서관</a:t>
          </a:r>
          <a:endParaRPr lang="en-US" altLang="ko-KR" sz="2000" dirty="0" smtClean="0"/>
        </a:p>
        <a:p>
          <a:pPr latinLnBrk="1"/>
          <a:r>
            <a:rPr lang="ko-KR" altLang="en-US" sz="2000" dirty="0" smtClean="0"/>
            <a:t>하나의 플랫폼</a:t>
          </a:r>
          <a:endParaRPr lang="ko-KR" altLang="en-US" sz="2000" dirty="0"/>
        </a:p>
      </dgm:t>
    </dgm:pt>
    <dgm:pt modelId="{961CD19C-F037-44EF-8CB7-A0AADA6D0279}" type="parTrans" cxnId="{17020697-EAB3-4416-9D47-381459D52761}">
      <dgm:prSet/>
      <dgm:spPr/>
      <dgm:t>
        <a:bodyPr/>
        <a:lstStyle/>
        <a:p>
          <a:pPr latinLnBrk="1"/>
          <a:endParaRPr lang="ko-KR" altLang="en-US"/>
        </a:p>
      </dgm:t>
    </dgm:pt>
    <dgm:pt modelId="{E707613A-3CCB-4C71-9EBF-AFA1A227D49A}" type="sibTrans" cxnId="{17020697-EAB3-4416-9D47-381459D52761}">
      <dgm:prSet/>
      <dgm:spPr/>
      <dgm:t>
        <a:bodyPr/>
        <a:lstStyle/>
        <a:p>
          <a:pPr latinLnBrk="1"/>
          <a:endParaRPr lang="ko-KR" altLang="en-US"/>
        </a:p>
      </dgm:t>
    </dgm:pt>
    <dgm:pt modelId="{B392271D-1FA9-4091-BD86-39C127D467DB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이용자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사서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활동가들의 구체적 관계 맺기</a:t>
          </a:r>
          <a:endParaRPr lang="ko-KR" altLang="en-US" sz="1800" dirty="0"/>
        </a:p>
      </dgm:t>
    </dgm:pt>
    <dgm:pt modelId="{5F476669-5B50-4648-96E9-CAB2D2D35F24}" type="parTrans" cxnId="{2BA11B5A-CCDC-402C-ABCE-F47BD11E9438}">
      <dgm:prSet/>
      <dgm:spPr/>
      <dgm:t>
        <a:bodyPr/>
        <a:lstStyle/>
        <a:p>
          <a:pPr latinLnBrk="1"/>
          <a:endParaRPr lang="ko-KR" altLang="en-US"/>
        </a:p>
      </dgm:t>
    </dgm:pt>
    <dgm:pt modelId="{60B82E9C-3E1B-4EC8-A6E5-DE3FEB7D9989}" type="sibTrans" cxnId="{2BA11B5A-CCDC-402C-ABCE-F47BD11E9438}">
      <dgm:prSet/>
      <dgm:spPr/>
      <dgm:t>
        <a:bodyPr/>
        <a:lstStyle/>
        <a:p>
          <a:pPr latinLnBrk="1"/>
          <a:endParaRPr lang="ko-KR" altLang="en-US"/>
        </a:p>
      </dgm:t>
    </dgm:pt>
    <dgm:pt modelId="{617E8752-C658-4C3C-ADFB-2B36A01DEF79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다양한 문화활동</a:t>
          </a:r>
          <a:endParaRPr lang="ko-KR" altLang="en-US" sz="1800" dirty="0"/>
        </a:p>
      </dgm:t>
    </dgm:pt>
    <dgm:pt modelId="{4A4FF5F5-3AAA-4475-8DDD-54D18FF5D61E}" type="parTrans" cxnId="{66355FA1-0B30-487E-93AB-AB873DE6549E}">
      <dgm:prSet/>
      <dgm:spPr/>
      <dgm:t>
        <a:bodyPr/>
        <a:lstStyle/>
        <a:p>
          <a:pPr latinLnBrk="1"/>
          <a:endParaRPr lang="ko-KR" altLang="en-US"/>
        </a:p>
      </dgm:t>
    </dgm:pt>
    <dgm:pt modelId="{8B3B2D72-4E38-404C-A4D3-5037F57700C9}" type="sibTrans" cxnId="{66355FA1-0B30-487E-93AB-AB873DE6549E}">
      <dgm:prSet/>
      <dgm:spPr/>
      <dgm:t>
        <a:bodyPr/>
        <a:lstStyle/>
        <a:p>
          <a:pPr latinLnBrk="1"/>
          <a:endParaRPr lang="ko-KR" altLang="en-US"/>
        </a:p>
      </dgm:t>
    </dgm:pt>
    <dgm:pt modelId="{345783B6-47A4-45DA-AA13-9947EC6F64EB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강력한 인적 네트워크 구성</a:t>
          </a:r>
          <a:endParaRPr lang="ko-KR" altLang="en-US" sz="1800" dirty="0"/>
        </a:p>
      </dgm:t>
    </dgm:pt>
    <dgm:pt modelId="{337747BE-0BE2-4409-ADC0-D45A89FFA6E3}" type="parTrans" cxnId="{09A8640C-FB65-412A-97CC-57D0BFAAA695}">
      <dgm:prSet/>
      <dgm:spPr/>
      <dgm:t>
        <a:bodyPr/>
        <a:lstStyle/>
        <a:p>
          <a:pPr latinLnBrk="1"/>
          <a:endParaRPr lang="ko-KR" altLang="en-US"/>
        </a:p>
      </dgm:t>
    </dgm:pt>
    <dgm:pt modelId="{F359DCC1-9565-4C99-A6F8-74368DC200B7}" type="sibTrans" cxnId="{09A8640C-FB65-412A-97CC-57D0BFAAA695}">
      <dgm:prSet/>
      <dgm:spPr/>
      <dgm:t>
        <a:bodyPr/>
        <a:lstStyle/>
        <a:p>
          <a:pPr latinLnBrk="1"/>
          <a:endParaRPr lang="ko-KR" altLang="en-US"/>
        </a:p>
      </dgm:t>
    </dgm:pt>
    <dgm:pt modelId="{90CD2E73-00A9-4BCE-BD42-DDA1A3D3E508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관계 맞춤형 </a:t>
          </a:r>
          <a:r>
            <a:rPr lang="ko-KR" altLang="en-US" sz="1800" dirty="0" err="1" smtClean="0"/>
            <a:t>콘텐츠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협업</a:t>
          </a:r>
          <a:endParaRPr lang="ko-KR" altLang="en-US" sz="1800" dirty="0"/>
        </a:p>
      </dgm:t>
    </dgm:pt>
    <dgm:pt modelId="{8D71D217-028C-4532-9D54-2736D6A01442}" type="parTrans" cxnId="{F4F8D172-72EC-4A23-8975-7D8A295C93BE}">
      <dgm:prSet/>
      <dgm:spPr/>
      <dgm:t>
        <a:bodyPr/>
        <a:lstStyle/>
        <a:p>
          <a:pPr latinLnBrk="1"/>
          <a:endParaRPr lang="ko-KR" altLang="en-US"/>
        </a:p>
      </dgm:t>
    </dgm:pt>
    <dgm:pt modelId="{EDE31116-8F6F-49E7-999A-BF85DBC42D4B}" type="sibTrans" cxnId="{F4F8D172-72EC-4A23-8975-7D8A295C93BE}">
      <dgm:prSet/>
      <dgm:spPr/>
      <dgm:t>
        <a:bodyPr/>
        <a:lstStyle/>
        <a:p>
          <a:pPr latinLnBrk="1"/>
          <a:endParaRPr lang="ko-KR" altLang="en-US"/>
        </a:p>
      </dgm:t>
    </dgm:pt>
    <dgm:pt modelId="{8776134F-0C1C-4688-885E-0CF95018456F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강력한 무기 </a:t>
          </a:r>
          <a:r>
            <a:rPr lang="en-US" altLang="ko-KR" sz="1800" dirty="0" smtClean="0"/>
            <a:t>‘</a:t>
          </a:r>
          <a:r>
            <a:rPr lang="ko-KR" altLang="en-US" sz="1800" dirty="0" smtClean="0"/>
            <a:t>책</a:t>
          </a:r>
          <a:r>
            <a:rPr lang="en-US" altLang="ko-KR" sz="1800" dirty="0" smtClean="0"/>
            <a:t>’</a:t>
          </a:r>
        </a:p>
      </dgm:t>
    </dgm:pt>
    <dgm:pt modelId="{99D6128B-B858-409D-A995-BF5318906C30}" type="parTrans" cxnId="{8C517C6B-C9C2-474A-855D-20D6F6850421}">
      <dgm:prSet/>
      <dgm:spPr/>
      <dgm:t>
        <a:bodyPr/>
        <a:lstStyle/>
        <a:p>
          <a:pPr latinLnBrk="1"/>
          <a:endParaRPr lang="ko-KR" altLang="en-US"/>
        </a:p>
      </dgm:t>
    </dgm:pt>
    <dgm:pt modelId="{F12FF433-E6FD-4862-9197-42B17D951D3E}" type="sibTrans" cxnId="{8C517C6B-C9C2-474A-855D-20D6F6850421}">
      <dgm:prSet/>
      <dgm:spPr/>
      <dgm:t>
        <a:bodyPr/>
        <a:lstStyle/>
        <a:p>
          <a:pPr latinLnBrk="1"/>
          <a:endParaRPr lang="ko-KR" altLang="en-US"/>
        </a:p>
      </dgm:t>
    </dgm:pt>
    <dgm:pt modelId="{352BE335-3800-4B85-87C1-37A6246BADB0}">
      <dgm:prSet phldrT="[텍스트]"/>
      <dgm:spPr/>
      <dgm:t>
        <a:bodyPr/>
        <a:lstStyle/>
        <a:p>
          <a:pPr latinLnBrk="1"/>
          <a:r>
            <a:rPr lang="ko-KR" altLang="en-US" dirty="0" smtClean="0"/>
            <a:t>사람이 책과 같은 매개</a:t>
          </a:r>
          <a:endParaRPr lang="en-US" altLang="ko-KR" dirty="0" smtClean="0"/>
        </a:p>
      </dgm:t>
    </dgm:pt>
    <dgm:pt modelId="{ED2ED98D-BBAE-46BE-BC98-1D51C776A421}" type="parTrans" cxnId="{7DDB6A18-A7E4-4FAF-870E-770068E03E3D}">
      <dgm:prSet/>
      <dgm:spPr/>
      <dgm:t>
        <a:bodyPr/>
        <a:lstStyle/>
        <a:p>
          <a:pPr latinLnBrk="1"/>
          <a:endParaRPr lang="ko-KR" altLang="en-US"/>
        </a:p>
      </dgm:t>
    </dgm:pt>
    <dgm:pt modelId="{7D4391E7-AFD9-4A3B-B6D8-2E3398295D22}" type="sibTrans" cxnId="{7DDB6A18-A7E4-4FAF-870E-770068E03E3D}">
      <dgm:prSet/>
      <dgm:spPr/>
      <dgm:t>
        <a:bodyPr/>
        <a:lstStyle/>
        <a:p>
          <a:pPr latinLnBrk="1"/>
          <a:endParaRPr lang="ko-KR" altLang="en-US"/>
        </a:p>
      </dgm:t>
    </dgm:pt>
    <dgm:pt modelId="{A9E39A54-61EF-4AE6-A1A7-9EA714F796C3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오랜 </a:t>
          </a:r>
          <a:r>
            <a:rPr lang="en-US" altLang="ko-KR" sz="1800" dirty="0" smtClean="0"/>
            <a:t>‘</a:t>
          </a:r>
          <a:r>
            <a:rPr lang="ko-KR" altLang="en-US" sz="1800" dirty="0" smtClean="0"/>
            <a:t>경험</a:t>
          </a:r>
          <a:r>
            <a:rPr lang="en-US" altLang="ko-KR" sz="1800" dirty="0" smtClean="0"/>
            <a:t>’</a:t>
          </a:r>
          <a:r>
            <a:rPr lang="ko-KR" altLang="en-US" sz="1800" dirty="0" smtClean="0"/>
            <a:t> 은 아이디어 생산과  기획적 안목에 주요한 요소</a:t>
          </a:r>
          <a:endParaRPr lang="en-US" altLang="ko-KR" sz="1800" dirty="0" smtClean="0"/>
        </a:p>
      </dgm:t>
    </dgm:pt>
    <dgm:pt modelId="{CA157687-7CC9-4830-8E9B-EEB5C5C3A249}" type="parTrans" cxnId="{2FD1C4BE-FF9F-4A4F-9BFA-5954A0BD16C0}">
      <dgm:prSet/>
      <dgm:spPr/>
      <dgm:t>
        <a:bodyPr/>
        <a:lstStyle/>
        <a:p>
          <a:pPr latinLnBrk="1"/>
          <a:endParaRPr lang="ko-KR" altLang="en-US"/>
        </a:p>
      </dgm:t>
    </dgm:pt>
    <dgm:pt modelId="{5605E169-73F3-4F95-88CC-4A2474CE279E}" type="sibTrans" cxnId="{2FD1C4BE-FF9F-4A4F-9BFA-5954A0BD16C0}">
      <dgm:prSet/>
      <dgm:spPr/>
      <dgm:t>
        <a:bodyPr/>
        <a:lstStyle/>
        <a:p>
          <a:pPr latinLnBrk="1"/>
          <a:endParaRPr lang="ko-KR" altLang="en-US"/>
        </a:p>
      </dgm:t>
    </dgm:pt>
    <dgm:pt modelId="{52CC434E-AA14-484F-A2EE-E0DEE6CE52F3}">
      <dgm:prSet phldrT="[텍스트]"/>
      <dgm:spPr/>
      <dgm:t>
        <a:bodyPr/>
        <a:lstStyle/>
        <a:p>
          <a:pPr latinLnBrk="1"/>
          <a:endParaRPr lang="en-US" altLang="ko-KR" dirty="0" smtClean="0"/>
        </a:p>
      </dgm:t>
    </dgm:pt>
    <dgm:pt modelId="{EA5F8CEB-6350-49E0-9FCD-43659616AE19}" type="parTrans" cxnId="{46749264-2C35-4EC4-BDEC-B7111A2B3B6D}">
      <dgm:prSet/>
      <dgm:spPr/>
      <dgm:t>
        <a:bodyPr/>
        <a:lstStyle/>
        <a:p>
          <a:pPr latinLnBrk="1"/>
          <a:endParaRPr lang="ko-KR" altLang="en-US"/>
        </a:p>
      </dgm:t>
    </dgm:pt>
    <dgm:pt modelId="{9BC587D4-B43F-4A7F-8527-B02AAC566499}" type="sibTrans" cxnId="{46749264-2C35-4EC4-BDEC-B7111A2B3B6D}">
      <dgm:prSet/>
      <dgm:spPr/>
      <dgm:t>
        <a:bodyPr/>
        <a:lstStyle/>
        <a:p>
          <a:pPr latinLnBrk="1"/>
          <a:endParaRPr lang="ko-KR" altLang="en-US"/>
        </a:p>
      </dgm:t>
    </dgm:pt>
    <dgm:pt modelId="{4E15DA5B-3AFC-44AE-860B-8AD5B3F5E73F}" type="pres">
      <dgm:prSet presAssocID="{A66D6DDC-AB08-4547-B0C1-30514AEFFAF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581EC6-8FE9-4A46-B57A-F19323D088E8}" type="pres">
      <dgm:prSet presAssocID="{248C9594-0FD7-475D-A688-6D4E17F945AB}" presName="singleCycle" presStyleCnt="0"/>
      <dgm:spPr/>
      <dgm:t>
        <a:bodyPr/>
        <a:lstStyle/>
        <a:p>
          <a:pPr latinLnBrk="1"/>
          <a:endParaRPr lang="ko-KR" altLang="en-US"/>
        </a:p>
      </dgm:t>
    </dgm:pt>
    <dgm:pt modelId="{C7D70E27-76D9-4CB0-93C2-FF473B169A6D}" type="pres">
      <dgm:prSet presAssocID="{248C9594-0FD7-475D-A688-6D4E17F945AB}" presName="singleCenter" presStyleLbl="node1" presStyleIdx="0" presStyleCnt="8" custScaleX="219141" custScaleY="56566" custLinFactNeighborX="3394" custLinFactNeighborY="-6240">
        <dgm:presLayoutVars>
          <dgm:chMax val="7"/>
          <dgm:chPref val="7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09110A-4AC9-4744-8C03-055428650E3E}" type="pres">
      <dgm:prSet presAssocID="{5F476669-5B50-4648-96E9-CAB2D2D35F24}" presName="Name56" presStyleLbl="parChTrans1D2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0E01651E-C1A3-47EB-8A8B-9591BD49116C}" type="pres">
      <dgm:prSet presAssocID="{B392271D-1FA9-4091-BD86-39C127D467DB}" presName="text0" presStyleLbl="node1" presStyleIdx="1" presStyleCnt="8" custScaleX="225312" custScaleY="73695" custRadScaleRad="103954" custRadScaleInc="86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BA3C9F-EC41-4C25-B57A-2F43730C1CB2}" type="pres">
      <dgm:prSet presAssocID="{4A4FF5F5-3AAA-4475-8DDD-54D18FF5D61E}" presName="Name56" presStyleLbl="parChTrans1D2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D374193D-4D28-46AB-97DE-F69EB5C4E1AB}" type="pres">
      <dgm:prSet presAssocID="{617E8752-C658-4C3C-ADFB-2B36A01DEF79}" presName="text0" presStyleLbl="node1" presStyleIdx="2" presStyleCnt="8" custScaleX="214500" custScaleY="46665" custRadScaleRad="123644" custRadScaleInc="2865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B24521-67DC-4BFB-8A48-FA17BAD35719}" type="pres">
      <dgm:prSet presAssocID="{337747BE-0BE2-4409-ADC0-D45A89FFA6E3}" presName="Name56" presStyleLbl="parChTrans1D2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14F4DD0B-E449-42B3-8973-2D222D25EC7F}" type="pres">
      <dgm:prSet presAssocID="{345783B6-47A4-45DA-AA13-9947EC6F64EB}" presName="text0" presStyleLbl="node1" presStyleIdx="3" presStyleCnt="8" custScaleX="252645" custScaleY="46993" custRadScaleRad="111360" custRadScaleInc="5754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B2AC7C-8871-4418-B524-081BA9FE420A}" type="pres">
      <dgm:prSet presAssocID="{8D71D217-028C-4532-9D54-2736D6A01442}" presName="Name56" presStyleLbl="parChTrans1D2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BA5AE35C-4D63-4E8C-9CE0-2D251E93D1FC}" type="pres">
      <dgm:prSet presAssocID="{90CD2E73-00A9-4BCE-BD42-DDA1A3D3E508}" presName="text0" presStyleLbl="node1" presStyleIdx="4" presStyleCnt="8" custScaleX="261828" custScaleY="46993" custRadScaleRad="121539" custRadScaleInc="-8754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71756D-7048-472D-8E1A-74FF3002BF90}" type="pres">
      <dgm:prSet presAssocID="{99D6128B-B858-409D-A995-BF5318906C30}" presName="Name56" presStyleLbl="parChTrans1D2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4854B2E8-C617-4F47-B0D2-62B7DDE13EF9}" type="pres">
      <dgm:prSet presAssocID="{8776134F-0C1C-4688-885E-0CF95018456F}" presName="text0" presStyleLbl="node1" presStyleIdx="5" presStyleCnt="8" custScaleX="166503" custScaleY="42238" custRadScaleRad="117372" custRadScaleInc="-37055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C81AC4-424E-48D7-9D60-66976894CC1C}" type="pres">
      <dgm:prSet presAssocID="{ED2ED98D-BBAE-46BE-BC98-1D51C776A421}" presName="Name56" presStyleLbl="parChTrans1D2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C6414031-FAC8-41E6-8884-0C0F7A29C68D}" type="pres">
      <dgm:prSet presAssocID="{352BE335-3800-4B85-87C1-37A6246BADB0}" presName="text0" presStyleLbl="node1" presStyleIdx="6" presStyleCnt="8" custScaleX="240875" custScaleY="43520" custRadScaleRad="116657" custRadScaleInc="1733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2CADB4-F88C-4183-ADAE-5597149DD654}" type="pres">
      <dgm:prSet presAssocID="{CA157687-7CC9-4830-8E9B-EEB5C5C3A249}" presName="Name56" presStyleLbl="parChTrans1D2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C7BE694A-CACA-4696-98ED-1B2E9CC42696}" type="pres">
      <dgm:prSet presAssocID="{A9E39A54-61EF-4AE6-A1A7-9EA714F796C3}" presName="text0" presStyleLbl="node1" presStyleIdx="7" presStyleCnt="8" custScaleX="292716" custScaleY="70644" custRadScaleRad="110909" custRadScaleInc="-3593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FD1C4BE-FF9F-4A4F-9BFA-5954A0BD16C0}" srcId="{248C9594-0FD7-475D-A688-6D4E17F945AB}" destId="{A9E39A54-61EF-4AE6-A1A7-9EA714F796C3}" srcOrd="6" destOrd="0" parTransId="{CA157687-7CC9-4830-8E9B-EEB5C5C3A249}" sibTransId="{5605E169-73F3-4F95-88CC-4A2474CE279E}"/>
    <dgm:cxn modelId="{8B11ABB9-2079-40CE-B8CC-617D8F8A72CB}" type="presOf" srcId="{617E8752-C658-4C3C-ADFB-2B36A01DEF79}" destId="{D374193D-4D28-46AB-97DE-F69EB5C4E1AB}" srcOrd="0" destOrd="0" presId="urn:microsoft.com/office/officeart/2008/layout/RadialCluster"/>
    <dgm:cxn modelId="{523E673C-1736-4CD3-9B81-7238ECC278CD}" type="presOf" srcId="{A66D6DDC-AB08-4547-B0C1-30514AEFFAF7}" destId="{4E15DA5B-3AFC-44AE-860B-8AD5B3F5E73F}" srcOrd="0" destOrd="0" presId="urn:microsoft.com/office/officeart/2008/layout/RadialCluster"/>
    <dgm:cxn modelId="{48FDA3EF-E147-4022-880E-C070DD35021E}" type="presOf" srcId="{8D71D217-028C-4532-9D54-2736D6A01442}" destId="{2CB2AC7C-8871-4418-B524-081BA9FE420A}" srcOrd="0" destOrd="0" presId="urn:microsoft.com/office/officeart/2008/layout/RadialCluster"/>
    <dgm:cxn modelId="{17020697-EAB3-4416-9D47-381459D52761}" srcId="{A66D6DDC-AB08-4547-B0C1-30514AEFFAF7}" destId="{248C9594-0FD7-475D-A688-6D4E17F945AB}" srcOrd="0" destOrd="0" parTransId="{961CD19C-F037-44EF-8CB7-A0AADA6D0279}" sibTransId="{E707613A-3CCB-4C71-9EBF-AFA1A227D49A}"/>
    <dgm:cxn modelId="{34709DA0-2542-433F-9EC6-C239C67F090E}" type="presOf" srcId="{B392271D-1FA9-4091-BD86-39C127D467DB}" destId="{0E01651E-C1A3-47EB-8A8B-9591BD49116C}" srcOrd="0" destOrd="0" presId="urn:microsoft.com/office/officeart/2008/layout/RadialCluster"/>
    <dgm:cxn modelId="{8C517C6B-C9C2-474A-855D-20D6F6850421}" srcId="{248C9594-0FD7-475D-A688-6D4E17F945AB}" destId="{8776134F-0C1C-4688-885E-0CF95018456F}" srcOrd="4" destOrd="0" parTransId="{99D6128B-B858-409D-A995-BF5318906C30}" sibTransId="{F12FF433-E6FD-4862-9197-42B17D951D3E}"/>
    <dgm:cxn modelId="{2569D159-3CB0-43FD-B982-5962A9103BA1}" type="presOf" srcId="{90CD2E73-00A9-4BCE-BD42-DDA1A3D3E508}" destId="{BA5AE35C-4D63-4E8C-9CE0-2D251E93D1FC}" srcOrd="0" destOrd="0" presId="urn:microsoft.com/office/officeart/2008/layout/RadialCluster"/>
    <dgm:cxn modelId="{8FA3AFFA-BE08-4530-A287-F2FA96254536}" type="presOf" srcId="{4A4FF5F5-3AAA-4475-8DDD-54D18FF5D61E}" destId="{65BA3C9F-EC41-4C25-B57A-2F43730C1CB2}" srcOrd="0" destOrd="0" presId="urn:microsoft.com/office/officeart/2008/layout/RadialCluster"/>
    <dgm:cxn modelId="{66355FA1-0B30-487E-93AB-AB873DE6549E}" srcId="{248C9594-0FD7-475D-A688-6D4E17F945AB}" destId="{617E8752-C658-4C3C-ADFB-2B36A01DEF79}" srcOrd="1" destOrd="0" parTransId="{4A4FF5F5-3AAA-4475-8DDD-54D18FF5D61E}" sibTransId="{8B3B2D72-4E38-404C-A4D3-5037F57700C9}"/>
    <dgm:cxn modelId="{46749264-2C35-4EC4-BDEC-B7111A2B3B6D}" srcId="{248C9594-0FD7-475D-A688-6D4E17F945AB}" destId="{52CC434E-AA14-484F-A2EE-E0DEE6CE52F3}" srcOrd="7" destOrd="0" parTransId="{EA5F8CEB-6350-49E0-9FCD-43659616AE19}" sibTransId="{9BC587D4-B43F-4A7F-8527-B02AAC566499}"/>
    <dgm:cxn modelId="{400D57B1-9420-4845-AE96-8D47D7F15E73}" type="presOf" srcId="{337747BE-0BE2-4409-ADC0-D45A89FFA6E3}" destId="{83B24521-67DC-4BFB-8A48-FA17BAD35719}" srcOrd="0" destOrd="0" presId="urn:microsoft.com/office/officeart/2008/layout/RadialCluster"/>
    <dgm:cxn modelId="{05423A27-3DBB-4FB2-8400-62B39B5BEC03}" type="presOf" srcId="{8776134F-0C1C-4688-885E-0CF95018456F}" destId="{4854B2E8-C617-4F47-B0D2-62B7DDE13EF9}" srcOrd="0" destOrd="0" presId="urn:microsoft.com/office/officeart/2008/layout/RadialCluster"/>
    <dgm:cxn modelId="{89365376-E934-4576-A3E0-F0EBC2441F62}" type="presOf" srcId="{CA157687-7CC9-4830-8E9B-EEB5C5C3A249}" destId="{802CADB4-F88C-4183-ADAE-5597149DD654}" srcOrd="0" destOrd="0" presId="urn:microsoft.com/office/officeart/2008/layout/RadialCluster"/>
    <dgm:cxn modelId="{FCF9E57A-E4D2-4447-9018-FA85CA1C942C}" type="presOf" srcId="{ED2ED98D-BBAE-46BE-BC98-1D51C776A421}" destId="{A4C81AC4-424E-48D7-9D60-66976894CC1C}" srcOrd="0" destOrd="0" presId="urn:microsoft.com/office/officeart/2008/layout/RadialCluster"/>
    <dgm:cxn modelId="{E2647D86-21A1-433D-B5FD-1ABA3F579B6D}" type="presOf" srcId="{A9E39A54-61EF-4AE6-A1A7-9EA714F796C3}" destId="{C7BE694A-CACA-4696-98ED-1B2E9CC42696}" srcOrd="0" destOrd="0" presId="urn:microsoft.com/office/officeart/2008/layout/RadialCluster"/>
    <dgm:cxn modelId="{09A8640C-FB65-412A-97CC-57D0BFAAA695}" srcId="{248C9594-0FD7-475D-A688-6D4E17F945AB}" destId="{345783B6-47A4-45DA-AA13-9947EC6F64EB}" srcOrd="2" destOrd="0" parTransId="{337747BE-0BE2-4409-ADC0-D45A89FFA6E3}" sibTransId="{F359DCC1-9565-4C99-A6F8-74368DC200B7}"/>
    <dgm:cxn modelId="{F4F8D172-72EC-4A23-8975-7D8A295C93BE}" srcId="{248C9594-0FD7-475D-A688-6D4E17F945AB}" destId="{90CD2E73-00A9-4BCE-BD42-DDA1A3D3E508}" srcOrd="3" destOrd="0" parTransId="{8D71D217-028C-4532-9D54-2736D6A01442}" sibTransId="{EDE31116-8F6F-49E7-999A-BF85DBC42D4B}"/>
    <dgm:cxn modelId="{E20D6CC1-C622-4358-82A5-D2B772D2A8D3}" type="presOf" srcId="{248C9594-0FD7-475D-A688-6D4E17F945AB}" destId="{C7D70E27-76D9-4CB0-93C2-FF473B169A6D}" srcOrd="0" destOrd="0" presId="urn:microsoft.com/office/officeart/2008/layout/RadialCluster"/>
    <dgm:cxn modelId="{3B4CBF3F-42FC-4732-AE4B-20418CDEC5C1}" type="presOf" srcId="{352BE335-3800-4B85-87C1-37A6246BADB0}" destId="{C6414031-FAC8-41E6-8884-0C0F7A29C68D}" srcOrd="0" destOrd="0" presId="urn:microsoft.com/office/officeart/2008/layout/RadialCluster"/>
    <dgm:cxn modelId="{2F69F6B2-5549-4653-A49F-49A75476A268}" type="presOf" srcId="{345783B6-47A4-45DA-AA13-9947EC6F64EB}" destId="{14F4DD0B-E449-42B3-8973-2D222D25EC7F}" srcOrd="0" destOrd="0" presId="urn:microsoft.com/office/officeart/2008/layout/RadialCluster"/>
    <dgm:cxn modelId="{093F327C-9633-4F7A-9327-EA5EE57B01E0}" type="presOf" srcId="{5F476669-5B50-4648-96E9-CAB2D2D35F24}" destId="{5E09110A-4AC9-4744-8C03-055428650E3E}" srcOrd="0" destOrd="0" presId="urn:microsoft.com/office/officeart/2008/layout/RadialCluster"/>
    <dgm:cxn modelId="{7DDB6A18-A7E4-4FAF-870E-770068E03E3D}" srcId="{248C9594-0FD7-475D-A688-6D4E17F945AB}" destId="{352BE335-3800-4B85-87C1-37A6246BADB0}" srcOrd="5" destOrd="0" parTransId="{ED2ED98D-BBAE-46BE-BC98-1D51C776A421}" sibTransId="{7D4391E7-AFD9-4A3B-B6D8-2E3398295D22}"/>
    <dgm:cxn modelId="{2BA11B5A-CCDC-402C-ABCE-F47BD11E9438}" srcId="{248C9594-0FD7-475D-A688-6D4E17F945AB}" destId="{B392271D-1FA9-4091-BD86-39C127D467DB}" srcOrd="0" destOrd="0" parTransId="{5F476669-5B50-4648-96E9-CAB2D2D35F24}" sibTransId="{60B82E9C-3E1B-4EC8-A6E5-DE3FEB7D9989}"/>
    <dgm:cxn modelId="{01540C4C-1467-4876-8CE9-07406E0FE956}" type="presOf" srcId="{99D6128B-B858-409D-A995-BF5318906C30}" destId="{5371756D-7048-472D-8E1A-74FF3002BF90}" srcOrd="0" destOrd="0" presId="urn:microsoft.com/office/officeart/2008/layout/RadialCluster"/>
    <dgm:cxn modelId="{17C912D4-D87F-4571-A51A-D2B0BD7FF46D}" type="presParOf" srcId="{4E15DA5B-3AFC-44AE-860B-8AD5B3F5E73F}" destId="{B9581EC6-8FE9-4A46-B57A-F19323D088E8}" srcOrd="0" destOrd="0" presId="urn:microsoft.com/office/officeart/2008/layout/RadialCluster"/>
    <dgm:cxn modelId="{876E754B-BC9B-4735-ACA0-E6EF29240CC2}" type="presParOf" srcId="{B9581EC6-8FE9-4A46-B57A-F19323D088E8}" destId="{C7D70E27-76D9-4CB0-93C2-FF473B169A6D}" srcOrd="0" destOrd="0" presId="urn:microsoft.com/office/officeart/2008/layout/RadialCluster"/>
    <dgm:cxn modelId="{E19BA0EA-07D3-4C6E-86B7-F401BA02E26D}" type="presParOf" srcId="{B9581EC6-8FE9-4A46-B57A-F19323D088E8}" destId="{5E09110A-4AC9-4744-8C03-055428650E3E}" srcOrd="1" destOrd="0" presId="urn:microsoft.com/office/officeart/2008/layout/RadialCluster"/>
    <dgm:cxn modelId="{C898369D-083A-45DD-BEB9-9C6353328655}" type="presParOf" srcId="{B9581EC6-8FE9-4A46-B57A-F19323D088E8}" destId="{0E01651E-C1A3-47EB-8A8B-9591BD49116C}" srcOrd="2" destOrd="0" presId="urn:microsoft.com/office/officeart/2008/layout/RadialCluster"/>
    <dgm:cxn modelId="{F22200D2-720C-4CBF-9649-979A6A759C7C}" type="presParOf" srcId="{B9581EC6-8FE9-4A46-B57A-F19323D088E8}" destId="{65BA3C9F-EC41-4C25-B57A-2F43730C1CB2}" srcOrd="3" destOrd="0" presId="urn:microsoft.com/office/officeart/2008/layout/RadialCluster"/>
    <dgm:cxn modelId="{9D904DB7-0C27-4240-9B66-1045B04BA9C0}" type="presParOf" srcId="{B9581EC6-8FE9-4A46-B57A-F19323D088E8}" destId="{D374193D-4D28-46AB-97DE-F69EB5C4E1AB}" srcOrd="4" destOrd="0" presId="urn:microsoft.com/office/officeart/2008/layout/RadialCluster"/>
    <dgm:cxn modelId="{67811195-427D-451A-BA9A-7BDA5D4CBB46}" type="presParOf" srcId="{B9581EC6-8FE9-4A46-B57A-F19323D088E8}" destId="{83B24521-67DC-4BFB-8A48-FA17BAD35719}" srcOrd="5" destOrd="0" presId="urn:microsoft.com/office/officeart/2008/layout/RadialCluster"/>
    <dgm:cxn modelId="{06350F6B-3C07-47D1-A233-1210439F0CAA}" type="presParOf" srcId="{B9581EC6-8FE9-4A46-B57A-F19323D088E8}" destId="{14F4DD0B-E449-42B3-8973-2D222D25EC7F}" srcOrd="6" destOrd="0" presId="urn:microsoft.com/office/officeart/2008/layout/RadialCluster"/>
    <dgm:cxn modelId="{A2750A95-68B1-4BD8-91B4-3763F78B4E12}" type="presParOf" srcId="{B9581EC6-8FE9-4A46-B57A-F19323D088E8}" destId="{2CB2AC7C-8871-4418-B524-081BA9FE420A}" srcOrd="7" destOrd="0" presId="urn:microsoft.com/office/officeart/2008/layout/RadialCluster"/>
    <dgm:cxn modelId="{D917519D-9098-4F3F-91FB-72A54F0C79E3}" type="presParOf" srcId="{B9581EC6-8FE9-4A46-B57A-F19323D088E8}" destId="{BA5AE35C-4D63-4E8C-9CE0-2D251E93D1FC}" srcOrd="8" destOrd="0" presId="urn:microsoft.com/office/officeart/2008/layout/RadialCluster"/>
    <dgm:cxn modelId="{AC4237B7-4C56-4DEC-84B4-F0032F24F353}" type="presParOf" srcId="{B9581EC6-8FE9-4A46-B57A-F19323D088E8}" destId="{5371756D-7048-472D-8E1A-74FF3002BF90}" srcOrd="9" destOrd="0" presId="urn:microsoft.com/office/officeart/2008/layout/RadialCluster"/>
    <dgm:cxn modelId="{58181E10-5001-4172-96EF-EE37FB968D16}" type="presParOf" srcId="{B9581EC6-8FE9-4A46-B57A-F19323D088E8}" destId="{4854B2E8-C617-4F47-B0D2-62B7DDE13EF9}" srcOrd="10" destOrd="0" presId="urn:microsoft.com/office/officeart/2008/layout/RadialCluster"/>
    <dgm:cxn modelId="{7001DD7A-F603-42AF-AB3B-69A55B806896}" type="presParOf" srcId="{B9581EC6-8FE9-4A46-B57A-F19323D088E8}" destId="{A4C81AC4-424E-48D7-9D60-66976894CC1C}" srcOrd="11" destOrd="0" presId="urn:microsoft.com/office/officeart/2008/layout/RadialCluster"/>
    <dgm:cxn modelId="{84344AC2-1F9D-49B5-A5DA-783B2D23A24B}" type="presParOf" srcId="{B9581EC6-8FE9-4A46-B57A-F19323D088E8}" destId="{C6414031-FAC8-41E6-8884-0C0F7A29C68D}" srcOrd="12" destOrd="0" presId="urn:microsoft.com/office/officeart/2008/layout/RadialCluster"/>
    <dgm:cxn modelId="{5E1DDC0A-CF1F-4D73-A7F5-6DA02F24172F}" type="presParOf" srcId="{B9581EC6-8FE9-4A46-B57A-F19323D088E8}" destId="{802CADB4-F88C-4183-ADAE-5597149DD654}" srcOrd="13" destOrd="0" presId="urn:microsoft.com/office/officeart/2008/layout/RadialCluster"/>
    <dgm:cxn modelId="{13D66F84-3E1C-4235-BCBB-9CEC0CC811E3}" type="presParOf" srcId="{B9581EC6-8FE9-4A46-B57A-F19323D088E8}" destId="{C7BE694A-CACA-4696-98ED-1B2E9CC4269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C01499-7990-4B90-B91C-8DA614AF3682}" type="doc">
      <dgm:prSet loTypeId="urn:microsoft.com/office/officeart/2005/8/layout/vList6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56BC9AEB-D429-422E-BBAC-1EEC26C7FDE4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Empathize (</a:t>
          </a:r>
          <a:r>
            <a:rPr lang="ko-KR" altLang="en-US" sz="1800" dirty="0" smtClean="0"/>
            <a:t>공감</a:t>
          </a:r>
          <a:r>
            <a:rPr lang="en-US" altLang="ko-KR" sz="1800" dirty="0" smtClean="0"/>
            <a:t>)</a:t>
          </a:r>
          <a:endParaRPr lang="ko-KR" altLang="en-US" sz="1800" dirty="0"/>
        </a:p>
      </dgm:t>
    </dgm:pt>
    <dgm:pt modelId="{6A210CE3-28F4-45CC-BAFF-D9613647150B}" type="parTrans" cxnId="{912B52C6-E0C9-4B38-A103-DD4B5EF9502F}">
      <dgm:prSet/>
      <dgm:spPr/>
      <dgm:t>
        <a:bodyPr/>
        <a:lstStyle/>
        <a:p>
          <a:pPr latinLnBrk="1"/>
          <a:endParaRPr lang="ko-KR" altLang="en-US" sz="1800"/>
        </a:p>
      </dgm:t>
    </dgm:pt>
    <dgm:pt modelId="{92B5F5DB-D93E-4B1C-BB4F-41A9F0C38A19}" type="sibTrans" cxnId="{912B52C6-E0C9-4B38-A103-DD4B5EF9502F}">
      <dgm:prSet/>
      <dgm:spPr/>
      <dgm:t>
        <a:bodyPr/>
        <a:lstStyle/>
        <a:p>
          <a:pPr latinLnBrk="1"/>
          <a:endParaRPr lang="ko-KR" altLang="en-US" sz="1800"/>
        </a:p>
      </dgm:t>
    </dgm:pt>
    <dgm:pt modelId="{B816DBD8-26D8-4D2C-BBCA-4CB06A90D92F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관찰과 경험을 통해 사용자 공감</a:t>
          </a:r>
          <a:endParaRPr lang="ko-KR" altLang="en-US" sz="1600" dirty="0"/>
        </a:p>
      </dgm:t>
    </dgm:pt>
    <dgm:pt modelId="{786D7733-1380-43EA-96EC-C3FE625C150B}" type="parTrans" cxnId="{0462F7B6-0B33-46CE-A9D0-FFE27C4C139D}">
      <dgm:prSet/>
      <dgm:spPr/>
      <dgm:t>
        <a:bodyPr/>
        <a:lstStyle/>
        <a:p>
          <a:pPr latinLnBrk="1"/>
          <a:endParaRPr lang="ko-KR" altLang="en-US" sz="1800"/>
        </a:p>
      </dgm:t>
    </dgm:pt>
    <dgm:pt modelId="{768A0F79-AD29-4A7B-9341-FED359539005}" type="sibTrans" cxnId="{0462F7B6-0B33-46CE-A9D0-FFE27C4C139D}">
      <dgm:prSet/>
      <dgm:spPr/>
      <dgm:t>
        <a:bodyPr/>
        <a:lstStyle/>
        <a:p>
          <a:pPr latinLnBrk="1"/>
          <a:endParaRPr lang="ko-KR" altLang="en-US" sz="1800"/>
        </a:p>
      </dgm:t>
    </dgm:pt>
    <dgm:pt modelId="{6F187534-6A0D-42B6-A5E7-187E7FC4AA6B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Define (</a:t>
          </a:r>
          <a:r>
            <a:rPr lang="ko-KR" altLang="en-US" sz="1800" dirty="0" smtClean="0"/>
            <a:t>정의</a:t>
          </a:r>
          <a:r>
            <a:rPr lang="en-US" altLang="ko-KR" sz="1800" dirty="0" smtClean="0"/>
            <a:t>)</a:t>
          </a:r>
          <a:endParaRPr lang="ko-KR" altLang="en-US" sz="1800" dirty="0"/>
        </a:p>
      </dgm:t>
    </dgm:pt>
    <dgm:pt modelId="{5FDC0514-BCDF-43C0-BA80-FAE9B47D4E50}" type="parTrans" cxnId="{929CB61E-27C1-4DFD-891A-B3CE43782363}">
      <dgm:prSet/>
      <dgm:spPr/>
      <dgm:t>
        <a:bodyPr/>
        <a:lstStyle/>
        <a:p>
          <a:pPr latinLnBrk="1"/>
          <a:endParaRPr lang="ko-KR" altLang="en-US" sz="1800"/>
        </a:p>
      </dgm:t>
    </dgm:pt>
    <dgm:pt modelId="{78A899CA-D41C-4437-92FC-B0CEF31B754A}" type="sibTrans" cxnId="{929CB61E-27C1-4DFD-891A-B3CE43782363}">
      <dgm:prSet/>
      <dgm:spPr/>
      <dgm:t>
        <a:bodyPr/>
        <a:lstStyle/>
        <a:p>
          <a:pPr latinLnBrk="1"/>
          <a:endParaRPr lang="ko-KR" altLang="en-US" sz="1800"/>
        </a:p>
      </dgm:t>
    </dgm:pt>
    <dgm:pt modelId="{C6E8CFCF-E48F-4A44-89F3-78D76CE41858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숨어 있는 진짜 문제 발견</a:t>
          </a:r>
          <a:endParaRPr lang="ko-KR" altLang="en-US" sz="1600" dirty="0"/>
        </a:p>
      </dgm:t>
    </dgm:pt>
    <dgm:pt modelId="{11C4D4C4-CD5D-4EE8-A497-68F3FA6C3368}" type="parTrans" cxnId="{3F9A5744-DD14-4BB3-B30A-DFF5B1FA9E85}">
      <dgm:prSet/>
      <dgm:spPr/>
      <dgm:t>
        <a:bodyPr/>
        <a:lstStyle/>
        <a:p>
          <a:pPr latinLnBrk="1"/>
          <a:endParaRPr lang="ko-KR" altLang="en-US" sz="1800"/>
        </a:p>
      </dgm:t>
    </dgm:pt>
    <dgm:pt modelId="{CAC70741-41BD-4308-9AE0-8D5961819A35}" type="sibTrans" cxnId="{3F9A5744-DD14-4BB3-B30A-DFF5B1FA9E85}">
      <dgm:prSet/>
      <dgm:spPr/>
      <dgm:t>
        <a:bodyPr/>
        <a:lstStyle/>
        <a:p>
          <a:pPr latinLnBrk="1"/>
          <a:endParaRPr lang="ko-KR" altLang="en-US" sz="1800"/>
        </a:p>
      </dgm:t>
    </dgm:pt>
    <dgm:pt modelId="{9DA66242-C6AA-48E3-A4DC-A2E30AF33362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Ideate (</a:t>
          </a:r>
          <a:r>
            <a:rPr lang="ko-KR" altLang="en-US" sz="1800" dirty="0" smtClean="0"/>
            <a:t>구상</a:t>
          </a:r>
          <a:r>
            <a:rPr lang="en-US" altLang="ko-KR" sz="1800" dirty="0" smtClean="0"/>
            <a:t>)</a:t>
          </a:r>
          <a:endParaRPr lang="ko-KR" altLang="en-US" sz="1800" dirty="0"/>
        </a:p>
      </dgm:t>
    </dgm:pt>
    <dgm:pt modelId="{A9362EA6-05FA-47C9-A629-E89168FF2EC9}" type="parTrans" cxnId="{0D9B140B-996B-40DD-8CCA-47D86EF92189}">
      <dgm:prSet/>
      <dgm:spPr/>
      <dgm:t>
        <a:bodyPr/>
        <a:lstStyle/>
        <a:p>
          <a:pPr latinLnBrk="1"/>
          <a:endParaRPr lang="ko-KR" altLang="en-US" sz="1800"/>
        </a:p>
      </dgm:t>
    </dgm:pt>
    <dgm:pt modelId="{C837E2A8-2732-45BE-8FB8-111B44BBB56B}" type="sibTrans" cxnId="{0D9B140B-996B-40DD-8CCA-47D86EF92189}">
      <dgm:prSet/>
      <dgm:spPr/>
      <dgm:t>
        <a:bodyPr/>
        <a:lstStyle/>
        <a:p>
          <a:pPr latinLnBrk="1"/>
          <a:endParaRPr lang="ko-KR" altLang="en-US" sz="1800"/>
        </a:p>
      </dgm:t>
    </dgm:pt>
    <dgm:pt modelId="{797472CE-A68D-44CE-BDB9-3EFE9834C4F1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Prototype (</a:t>
          </a:r>
          <a:r>
            <a:rPr lang="ko-KR" altLang="en-US" sz="1800" dirty="0" smtClean="0"/>
            <a:t>시제품</a:t>
          </a:r>
          <a:r>
            <a:rPr lang="en-US" altLang="ko-KR" sz="1800" dirty="0" smtClean="0"/>
            <a:t>)</a:t>
          </a:r>
          <a:endParaRPr lang="ko-KR" altLang="en-US" sz="1800" dirty="0"/>
        </a:p>
      </dgm:t>
    </dgm:pt>
    <dgm:pt modelId="{5868BB13-5F27-4FB3-A9C5-4A5378127777}" type="parTrans" cxnId="{2FD7865E-4B20-48A5-906E-460810D40A40}">
      <dgm:prSet/>
      <dgm:spPr/>
      <dgm:t>
        <a:bodyPr/>
        <a:lstStyle/>
        <a:p>
          <a:pPr latinLnBrk="1"/>
          <a:endParaRPr lang="ko-KR" altLang="en-US" sz="1800"/>
        </a:p>
      </dgm:t>
    </dgm:pt>
    <dgm:pt modelId="{ECFEF2EE-9B6E-47EC-B760-BB828223B524}" type="sibTrans" cxnId="{2FD7865E-4B20-48A5-906E-460810D40A40}">
      <dgm:prSet/>
      <dgm:spPr/>
      <dgm:t>
        <a:bodyPr/>
        <a:lstStyle/>
        <a:p>
          <a:pPr latinLnBrk="1"/>
          <a:endParaRPr lang="ko-KR" altLang="en-US" sz="1800"/>
        </a:p>
      </dgm:t>
    </dgm:pt>
    <dgm:pt modelId="{32DC1100-C39B-4147-8C0B-FF0FF021B15A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Test (</a:t>
          </a:r>
          <a:r>
            <a:rPr lang="ko-KR" altLang="en-US" sz="1800" dirty="0" smtClean="0"/>
            <a:t>테스트</a:t>
          </a:r>
          <a:r>
            <a:rPr lang="en-US" altLang="ko-KR" sz="1800" dirty="0" smtClean="0"/>
            <a:t>)</a:t>
          </a:r>
          <a:endParaRPr lang="ko-KR" altLang="en-US" sz="1800" dirty="0"/>
        </a:p>
      </dgm:t>
    </dgm:pt>
    <dgm:pt modelId="{9E5BED61-4898-4889-AD01-1078F1B57E85}" type="parTrans" cxnId="{31AC4979-D987-418C-B09D-C2B2F8CD97FB}">
      <dgm:prSet/>
      <dgm:spPr/>
      <dgm:t>
        <a:bodyPr/>
        <a:lstStyle/>
        <a:p>
          <a:pPr latinLnBrk="1"/>
          <a:endParaRPr lang="ko-KR" altLang="en-US" sz="1800"/>
        </a:p>
      </dgm:t>
    </dgm:pt>
    <dgm:pt modelId="{7417E15B-5A1F-4A55-BAA2-206E3690AF1D}" type="sibTrans" cxnId="{31AC4979-D987-418C-B09D-C2B2F8CD97FB}">
      <dgm:prSet/>
      <dgm:spPr/>
      <dgm:t>
        <a:bodyPr/>
        <a:lstStyle/>
        <a:p>
          <a:pPr latinLnBrk="1"/>
          <a:endParaRPr lang="ko-KR" altLang="en-US" sz="1800"/>
        </a:p>
      </dgm:t>
    </dgm:pt>
    <dgm:pt modelId="{0A22B289-7D4C-4857-8E7A-4505CC0BEF73}">
      <dgm:prSet custT="1"/>
      <dgm:spPr/>
      <dgm:t>
        <a:bodyPr/>
        <a:lstStyle/>
        <a:p>
          <a:pPr latinLnBrk="1"/>
          <a:r>
            <a:rPr lang="ko-KR" altLang="en-US" sz="1600" dirty="0" smtClean="0"/>
            <a:t>해결하기 위한 아이디어 도출</a:t>
          </a:r>
          <a:endParaRPr lang="ko-KR" altLang="en-US" sz="1600" dirty="0"/>
        </a:p>
      </dgm:t>
    </dgm:pt>
    <dgm:pt modelId="{1717E9ED-EF99-4EF4-9608-30E40A3BA9F5}" type="parTrans" cxnId="{3A93C6EB-D7A5-44D4-B29D-A39FE2EE0BB6}">
      <dgm:prSet/>
      <dgm:spPr/>
      <dgm:t>
        <a:bodyPr/>
        <a:lstStyle/>
        <a:p>
          <a:pPr latinLnBrk="1"/>
          <a:endParaRPr lang="ko-KR" altLang="en-US" sz="1800"/>
        </a:p>
      </dgm:t>
    </dgm:pt>
    <dgm:pt modelId="{D4D389AD-84D0-4E65-9057-EC4109FD03AE}" type="sibTrans" cxnId="{3A93C6EB-D7A5-44D4-B29D-A39FE2EE0BB6}">
      <dgm:prSet/>
      <dgm:spPr/>
      <dgm:t>
        <a:bodyPr/>
        <a:lstStyle/>
        <a:p>
          <a:pPr latinLnBrk="1"/>
          <a:endParaRPr lang="ko-KR" altLang="en-US" sz="1800"/>
        </a:p>
      </dgm:t>
    </dgm:pt>
    <dgm:pt modelId="{CBF2738F-2066-41A6-ADF8-98FBE4CA63E8}">
      <dgm:prSet custT="1"/>
      <dgm:spPr/>
      <dgm:t>
        <a:bodyPr/>
        <a:lstStyle/>
        <a:p>
          <a:pPr latinLnBrk="1"/>
          <a:r>
            <a:rPr lang="ko-KR" altLang="en-US" sz="1600" dirty="0" smtClean="0"/>
            <a:t>아이디어를 시제품으로 제작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적용</a:t>
          </a:r>
          <a:endParaRPr lang="ko-KR" altLang="en-US" sz="1600" dirty="0"/>
        </a:p>
      </dgm:t>
    </dgm:pt>
    <dgm:pt modelId="{1855704B-CCC0-45FF-824C-A16A63752E34}" type="parTrans" cxnId="{D10B66E6-AB2E-4B7D-835F-55906AFCE9D7}">
      <dgm:prSet/>
      <dgm:spPr/>
      <dgm:t>
        <a:bodyPr/>
        <a:lstStyle/>
        <a:p>
          <a:pPr latinLnBrk="1"/>
          <a:endParaRPr lang="ko-KR" altLang="en-US" sz="1800"/>
        </a:p>
      </dgm:t>
    </dgm:pt>
    <dgm:pt modelId="{7F3C708D-1937-4D77-AF39-088936FAB774}" type="sibTrans" cxnId="{D10B66E6-AB2E-4B7D-835F-55906AFCE9D7}">
      <dgm:prSet/>
      <dgm:spPr/>
      <dgm:t>
        <a:bodyPr/>
        <a:lstStyle/>
        <a:p>
          <a:pPr latinLnBrk="1"/>
          <a:endParaRPr lang="ko-KR" altLang="en-US" sz="1800"/>
        </a:p>
      </dgm:t>
    </dgm:pt>
    <dgm:pt modelId="{0810A672-0F57-4025-ABF9-F5B7BD083C4E}">
      <dgm:prSet custT="1"/>
      <dgm:spPr/>
      <dgm:t>
        <a:bodyPr/>
        <a:lstStyle/>
        <a:p>
          <a:pPr latinLnBrk="1"/>
          <a:r>
            <a:rPr lang="ko-KR" altLang="en-US" sz="1600" dirty="0" smtClean="0"/>
            <a:t>사용자에게 테스트</a:t>
          </a:r>
          <a:endParaRPr lang="ko-KR" altLang="en-US" sz="1600" dirty="0"/>
        </a:p>
      </dgm:t>
    </dgm:pt>
    <dgm:pt modelId="{EBD3737E-8C34-40BA-84C7-61BB88DB396E}" type="parTrans" cxnId="{F8C2F9ED-5E59-45E5-9C02-99F0F3801674}">
      <dgm:prSet/>
      <dgm:spPr/>
      <dgm:t>
        <a:bodyPr/>
        <a:lstStyle/>
        <a:p>
          <a:pPr latinLnBrk="1"/>
          <a:endParaRPr lang="ko-KR" altLang="en-US" sz="1800"/>
        </a:p>
      </dgm:t>
    </dgm:pt>
    <dgm:pt modelId="{C410EF29-41AC-49C6-B0E1-0529AC5D923D}" type="sibTrans" cxnId="{F8C2F9ED-5E59-45E5-9C02-99F0F3801674}">
      <dgm:prSet/>
      <dgm:spPr/>
      <dgm:t>
        <a:bodyPr/>
        <a:lstStyle/>
        <a:p>
          <a:pPr latinLnBrk="1"/>
          <a:endParaRPr lang="ko-KR" altLang="en-US" sz="1800"/>
        </a:p>
      </dgm:t>
    </dgm:pt>
    <dgm:pt modelId="{C96FA913-19B4-4472-ADF1-8BD25C34B902}" type="pres">
      <dgm:prSet presAssocID="{82C01499-7990-4B90-B91C-8DA614AF368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B1934F-835E-41E2-8B16-8DB7DFCEC1EE}" type="pres">
      <dgm:prSet presAssocID="{56BC9AEB-D429-422E-BBAC-1EEC26C7FDE4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FB7A0849-2CFB-4C8E-AE81-0806CC2CFD55}" type="pres">
      <dgm:prSet presAssocID="{56BC9AEB-D429-422E-BBAC-1EEC26C7FDE4}" presName="parentShp" presStyleLbl="node1" presStyleIdx="0" presStyleCnt="5" custLinFactNeighborX="167" custLinFactNeighborY="-44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11BED3-FC65-4431-BF92-756BA03D5274}" type="pres">
      <dgm:prSet presAssocID="{56BC9AEB-D429-422E-BBAC-1EEC26C7FDE4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3C68DE-B44B-40A3-92AF-F2A355E70862}" type="pres">
      <dgm:prSet presAssocID="{92B5F5DB-D93E-4B1C-BB4F-41A9F0C38A19}" presName="spacing" presStyleCnt="0"/>
      <dgm:spPr/>
      <dgm:t>
        <a:bodyPr/>
        <a:lstStyle/>
        <a:p>
          <a:pPr latinLnBrk="1"/>
          <a:endParaRPr lang="ko-KR" altLang="en-US"/>
        </a:p>
      </dgm:t>
    </dgm:pt>
    <dgm:pt modelId="{4109C76B-229A-42D3-9C64-9F7753D14020}" type="pres">
      <dgm:prSet presAssocID="{6F187534-6A0D-42B6-A5E7-187E7FC4AA6B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E62AF964-2F5B-4D7C-8D64-61B77C114C15}" type="pres">
      <dgm:prSet presAssocID="{6F187534-6A0D-42B6-A5E7-187E7FC4AA6B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181FBE-7C00-4113-A2EB-71D8095CB32B}" type="pres">
      <dgm:prSet presAssocID="{6F187534-6A0D-42B6-A5E7-187E7FC4AA6B}" presName="childShp" presStyleLbl="bgAccFollowNode1" presStyleIdx="1" presStyleCnt="5" custLinFactNeighborX="2182" custLinFactNeighborY="-276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B85D42-4F02-4523-9992-62DB00E90C91}" type="pres">
      <dgm:prSet presAssocID="{78A899CA-D41C-4437-92FC-B0CEF31B754A}" presName="spacing" presStyleCnt="0"/>
      <dgm:spPr/>
      <dgm:t>
        <a:bodyPr/>
        <a:lstStyle/>
        <a:p>
          <a:pPr latinLnBrk="1"/>
          <a:endParaRPr lang="ko-KR" altLang="en-US"/>
        </a:p>
      </dgm:t>
    </dgm:pt>
    <dgm:pt modelId="{F21708A6-204C-4FCA-A028-67A42F131A7E}" type="pres">
      <dgm:prSet presAssocID="{9DA66242-C6AA-48E3-A4DC-A2E30AF33362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6182B1CB-05AA-4E93-A592-787CF315ED7A}" type="pres">
      <dgm:prSet presAssocID="{9DA66242-C6AA-48E3-A4DC-A2E30AF33362}" presName="parentShp" presStyleLbl="node1" presStyleIdx="2" presStyleCnt="5" custLinFactNeighborX="-1199" custLinFactNeighborY="212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A996E2-4FEA-4C5C-A7D9-BDE5170E79DF}" type="pres">
      <dgm:prSet presAssocID="{9DA66242-C6AA-48E3-A4DC-A2E30AF33362}" presName="childShp" presStyleLbl="bgAccFollowNode1" presStyleIdx="2" presStyleCnt="5" custLinFactNeighborX="4920" custLinFactNeighborY="212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EE7CD2-215F-42C8-BA12-A68BBB668FA0}" type="pres">
      <dgm:prSet presAssocID="{C837E2A8-2732-45BE-8FB8-111B44BBB56B}" presName="spacing" presStyleCnt="0"/>
      <dgm:spPr/>
      <dgm:t>
        <a:bodyPr/>
        <a:lstStyle/>
        <a:p>
          <a:pPr latinLnBrk="1"/>
          <a:endParaRPr lang="ko-KR" altLang="en-US"/>
        </a:p>
      </dgm:t>
    </dgm:pt>
    <dgm:pt modelId="{3AEEB79F-3A3F-47D1-A31B-165E3B79E1FB}" type="pres">
      <dgm:prSet presAssocID="{797472CE-A68D-44CE-BDB9-3EFE9834C4F1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AEE28D54-84DA-45C3-87A4-C0A25AE7B75A}" type="pres">
      <dgm:prSet presAssocID="{797472CE-A68D-44CE-BDB9-3EFE9834C4F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058165-B844-43CF-9CB8-39047A91134A}" type="pres">
      <dgm:prSet presAssocID="{797472CE-A68D-44CE-BDB9-3EFE9834C4F1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89D7FE-5857-406D-A02E-33F0F054931A}" type="pres">
      <dgm:prSet presAssocID="{ECFEF2EE-9B6E-47EC-B760-BB828223B524}" presName="spacing" presStyleCnt="0"/>
      <dgm:spPr/>
      <dgm:t>
        <a:bodyPr/>
        <a:lstStyle/>
        <a:p>
          <a:pPr latinLnBrk="1"/>
          <a:endParaRPr lang="ko-KR" altLang="en-US"/>
        </a:p>
      </dgm:t>
    </dgm:pt>
    <dgm:pt modelId="{277B8B44-2E9A-4133-A89A-41BBE0C785D7}" type="pres">
      <dgm:prSet presAssocID="{32DC1100-C39B-4147-8C0B-FF0FF021B15A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39CBB609-DA67-4A93-8A9E-ACE38C39905A}" type="pres">
      <dgm:prSet presAssocID="{32DC1100-C39B-4147-8C0B-FF0FF021B15A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104464-9A80-47CA-B1DB-AF7EEDC4E56A}" type="pres">
      <dgm:prSet presAssocID="{32DC1100-C39B-4147-8C0B-FF0FF021B15A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E2DF3E8-A869-45D8-8183-8FA3C0B13BC3}" type="presOf" srcId="{9DA66242-C6AA-48E3-A4DC-A2E30AF33362}" destId="{6182B1CB-05AA-4E93-A592-787CF315ED7A}" srcOrd="0" destOrd="0" presId="urn:microsoft.com/office/officeart/2005/8/layout/vList6"/>
    <dgm:cxn modelId="{912B52C6-E0C9-4B38-A103-DD4B5EF9502F}" srcId="{82C01499-7990-4B90-B91C-8DA614AF3682}" destId="{56BC9AEB-D429-422E-BBAC-1EEC26C7FDE4}" srcOrd="0" destOrd="0" parTransId="{6A210CE3-28F4-45CC-BAFF-D9613647150B}" sibTransId="{92B5F5DB-D93E-4B1C-BB4F-41A9F0C38A19}"/>
    <dgm:cxn modelId="{3A93C6EB-D7A5-44D4-B29D-A39FE2EE0BB6}" srcId="{9DA66242-C6AA-48E3-A4DC-A2E30AF33362}" destId="{0A22B289-7D4C-4857-8E7A-4505CC0BEF73}" srcOrd="0" destOrd="0" parTransId="{1717E9ED-EF99-4EF4-9608-30E40A3BA9F5}" sibTransId="{D4D389AD-84D0-4E65-9057-EC4109FD03AE}"/>
    <dgm:cxn modelId="{0C15B44D-9041-44D6-A5EE-0A641EBC9B88}" type="presOf" srcId="{0A22B289-7D4C-4857-8E7A-4505CC0BEF73}" destId="{9DA996E2-4FEA-4C5C-A7D9-BDE5170E79DF}" srcOrd="0" destOrd="0" presId="urn:microsoft.com/office/officeart/2005/8/layout/vList6"/>
    <dgm:cxn modelId="{929CB61E-27C1-4DFD-891A-B3CE43782363}" srcId="{82C01499-7990-4B90-B91C-8DA614AF3682}" destId="{6F187534-6A0D-42B6-A5E7-187E7FC4AA6B}" srcOrd="1" destOrd="0" parTransId="{5FDC0514-BCDF-43C0-BA80-FAE9B47D4E50}" sibTransId="{78A899CA-D41C-4437-92FC-B0CEF31B754A}"/>
    <dgm:cxn modelId="{60A44D14-DA99-407A-9E19-C328BC866C9D}" type="presOf" srcId="{C6E8CFCF-E48F-4A44-89F3-78D76CE41858}" destId="{C7181FBE-7C00-4113-A2EB-71D8095CB32B}" srcOrd="0" destOrd="0" presId="urn:microsoft.com/office/officeart/2005/8/layout/vList6"/>
    <dgm:cxn modelId="{D79D27C4-0F1F-457F-8D54-87992F1729F8}" type="presOf" srcId="{797472CE-A68D-44CE-BDB9-3EFE9834C4F1}" destId="{AEE28D54-84DA-45C3-87A4-C0A25AE7B75A}" srcOrd="0" destOrd="0" presId="urn:microsoft.com/office/officeart/2005/8/layout/vList6"/>
    <dgm:cxn modelId="{3F9A5744-DD14-4BB3-B30A-DFF5B1FA9E85}" srcId="{6F187534-6A0D-42B6-A5E7-187E7FC4AA6B}" destId="{C6E8CFCF-E48F-4A44-89F3-78D76CE41858}" srcOrd="0" destOrd="0" parTransId="{11C4D4C4-CD5D-4EE8-A497-68F3FA6C3368}" sibTransId="{CAC70741-41BD-4308-9AE0-8D5961819A35}"/>
    <dgm:cxn modelId="{949C0BA3-9A2B-416D-AE12-3C12DCB57942}" type="presOf" srcId="{B816DBD8-26D8-4D2C-BBCA-4CB06A90D92F}" destId="{C511BED3-FC65-4431-BF92-756BA03D5274}" srcOrd="0" destOrd="0" presId="urn:microsoft.com/office/officeart/2005/8/layout/vList6"/>
    <dgm:cxn modelId="{31AC4979-D987-418C-B09D-C2B2F8CD97FB}" srcId="{82C01499-7990-4B90-B91C-8DA614AF3682}" destId="{32DC1100-C39B-4147-8C0B-FF0FF021B15A}" srcOrd="4" destOrd="0" parTransId="{9E5BED61-4898-4889-AD01-1078F1B57E85}" sibTransId="{7417E15B-5A1F-4A55-BAA2-206E3690AF1D}"/>
    <dgm:cxn modelId="{F8C2F9ED-5E59-45E5-9C02-99F0F3801674}" srcId="{32DC1100-C39B-4147-8C0B-FF0FF021B15A}" destId="{0810A672-0F57-4025-ABF9-F5B7BD083C4E}" srcOrd="0" destOrd="0" parTransId="{EBD3737E-8C34-40BA-84C7-61BB88DB396E}" sibTransId="{C410EF29-41AC-49C6-B0E1-0529AC5D923D}"/>
    <dgm:cxn modelId="{F62C3025-EA81-48FD-8ED0-2AAEC11EC92A}" type="presOf" srcId="{56BC9AEB-D429-422E-BBAC-1EEC26C7FDE4}" destId="{FB7A0849-2CFB-4C8E-AE81-0806CC2CFD55}" srcOrd="0" destOrd="0" presId="urn:microsoft.com/office/officeart/2005/8/layout/vList6"/>
    <dgm:cxn modelId="{2EF16A93-C532-438C-8856-281847B382ED}" type="presOf" srcId="{CBF2738F-2066-41A6-ADF8-98FBE4CA63E8}" destId="{18058165-B844-43CF-9CB8-39047A91134A}" srcOrd="0" destOrd="0" presId="urn:microsoft.com/office/officeart/2005/8/layout/vList6"/>
    <dgm:cxn modelId="{2FD7865E-4B20-48A5-906E-460810D40A40}" srcId="{82C01499-7990-4B90-B91C-8DA614AF3682}" destId="{797472CE-A68D-44CE-BDB9-3EFE9834C4F1}" srcOrd="3" destOrd="0" parTransId="{5868BB13-5F27-4FB3-A9C5-4A5378127777}" sibTransId="{ECFEF2EE-9B6E-47EC-B760-BB828223B524}"/>
    <dgm:cxn modelId="{D10B66E6-AB2E-4B7D-835F-55906AFCE9D7}" srcId="{797472CE-A68D-44CE-BDB9-3EFE9834C4F1}" destId="{CBF2738F-2066-41A6-ADF8-98FBE4CA63E8}" srcOrd="0" destOrd="0" parTransId="{1855704B-CCC0-45FF-824C-A16A63752E34}" sibTransId="{7F3C708D-1937-4D77-AF39-088936FAB774}"/>
    <dgm:cxn modelId="{E1455CFA-C414-405A-8BDD-BA8BC7E64C63}" type="presOf" srcId="{82C01499-7990-4B90-B91C-8DA614AF3682}" destId="{C96FA913-19B4-4472-ADF1-8BD25C34B902}" srcOrd="0" destOrd="0" presId="urn:microsoft.com/office/officeart/2005/8/layout/vList6"/>
    <dgm:cxn modelId="{D8FE4715-BF11-4E11-980B-BE120DBC9C25}" type="presOf" srcId="{0810A672-0F57-4025-ABF9-F5B7BD083C4E}" destId="{6D104464-9A80-47CA-B1DB-AF7EEDC4E56A}" srcOrd="0" destOrd="0" presId="urn:microsoft.com/office/officeart/2005/8/layout/vList6"/>
    <dgm:cxn modelId="{803A3673-D6AE-4BA9-8F50-52262E410839}" type="presOf" srcId="{6F187534-6A0D-42B6-A5E7-187E7FC4AA6B}" destId="{E62AF964-2F5B-4D7C-8D64-61B77C114C15}" srcOrd="0" destOrd="0" presId="urn:microsoft.com/office/officeart/2005/8/layout/vList6"/>
    <dgm:cxn modelId="{0462F7B6-0B33-46CE-A9D0-FFE27C4C139D}" srcId="{56BC9AEB-D429-422E-BBAC-1EEC26C7FDE4}" destId="{B816DBD8-26D8-4D2C-BBCA-4CB06A90D92F}" srcOrd="0" destOrd="0" parTransId="{786D7733-1380-43EA-96EC-C3FE625C150B}" sibTransId="{768A0F79-AD29-4A7B-9341-FED359539005}"/>
    <dgm:cxn modelId="{A0EF32A8-E1B1-481B-9551-5A0F536F5EC6}" type="presOf" srcId="{32DC1100-C39B-4147-8C0B-FF0FF021B15A}" destId="{39CBB609-DA67-4A93-8A9E-ACE38C39905A}" srcOrd="0" destOrd="0" presId="urn:microsoft.com/office/officeart/2005/8/layout/vList6"/>
    <dgm:cxn modelId="{0D9B140B-996B-40DD-8CCA-47D86EF92189}" srcId="{82C01499-7990-4B90-B91C-8DA614AF3682}" destId="{9DA66242-C6AA-48E3-A4DC-A2E30AF33362}" srcOrd="2" destOrd="0" parTransId="{A9362EA6-05FA-47C9-A629-E89168FF2EC9}" sibTransId="{C837E2A8-2732-45BE-8FB8-111B44BBB56B}"/>
    <dgm:cxn modelId="{60093FEB-D4BB-442D-8858-2B4CB1CFBD5F}" type="presParOf" srcId="{C96FA913-19B4-4472-ADF1-8BD25C34B902}" destId="{46B1934F-835E-41E2-8B16-8DB7DFCEC1EE}" srcOrd="0" destOrd="0" presId="urn:microsoft.com/office/officeart/2005/8/layout/vList6"/>
    <dgm:cxn modelId="{7D6D0CCD-1A11-42A0-86E5-E0889FE0764D}" type="presParOf" srcId="{46B1934F-835E-41E2-8B16-8DB7DFCEC1EE}" destId="{FB7A0849-2CFB-4C8E-AE81-0806CC2CFD55}" srcOrd="0" destOrd="0" presId="urn:microsoft.com/office/officeart/2005/8/layout/vList6"/>
    <dgm:cxn modelId="{EFDFA9B9-A53D-4975-8312-13B9523D5904}" type="presParOf" srcId="{46B1934F-835E-41E2-8B16-8DB7DFCEC1EE}" destId="{C511BED3-FC65-4431-BF92-756BA03D5274}" srcOrd="1" destOrd="0" presId="urn:microsoft.com/office/officeart/2005/8/layout/vList6"/>
    <dgm:cxn modelId="{121F915D-CF93-46B2-A92E-55D7624FB3D5}" type="presParOf" srcId="{C96FA913-19B4-4472-ADF1-8BD25C34B902}" destId="{F93C68DE-B44B-40A3-92AF-F2A355E70862}" srcOrd="1" destOrd="0" presId="urn:microsoft.com/office/officeart/2005/8/layout/vList6"/>
    <dgm:cxn modelId="{4C5F31DA-039B-45E8-A4D0-1DBC3C3097CA}" type="presParOf" srcId="{C96FA913-19B4-4472-ADF1-8BD25C34B902}" destId="{4109C76B-229A-42D3-9C64-9F7753D14020}" srcOrd="2" destOrd="0" presId="urn:microsoft.com/office/officeart/2005/8/layout/vList6"/>
    <dgm:cxn modelId="{9D137B91-DA07-4502-90CF-BB7E5FF94FCF}" type="presParOf" srcId="{4109C76B-229A-42D3-9C64-9F7753D14020}" destId="{E62AF964-2F5B-4D7C-8D64-61B77C114C15}" srcOrd="0" destOrd="0" presId="urn:microsoft.com/office/officeart/2005/8/layout/vList6"/>
    <dgm:cxn modelId="{473107FD-5B03-4DF8-8B3A-194CFF8035B6}" type="presParOf" srcId="{4109C76B-229A-42D3-9C64-9F7753D14020}" destId="{C7181FBE-7C00-4113-A2EB-71D8095CB32B}" srcOrd="1" destOrd="0" presId="urn:microsoft.com/office/officeart/2005/8/layout/vList6"/>
    <dgm:cxn modelId="{A74B3C90-A7A3-486C-B40F-5C9A021AD434}" type="presParOf" srcId="{C96FA913-19B4-4472-ADF1-8BD25C34B902}" destId="{84B85D42-4F02-4523-9992-62DB00E90C91}" srcOrd="3" destOrd="0" presId="urn:microsoft.com/office/officeart/2005/8/layout/vList6"/>
    <dgm:cxn modelId="{D2DDD09B-03CE-4ECE-99C3-90F1E5B22E0A}" type="presParOf" srcId="{C96FA913-19B4-4472-ADF1-8BD25C34B902}" destId="{F21708A6-204C-4FCA-A028-67A42F131A7E}" srcOrd="4" destOrd="0" presId="urn:microsoft.com/office/officeart/2005/8/layout/vList6"/>
    <dgm:cxn modelId="{5FA2AA74-559E-4557-9BC1-3B4DF255447C}" type="presParOf" srcId="{F21708A6-204C-4FCA-A028-67A42F131A7E}" destId="{6182B1CB-05AA-4E93-A592-787CF315ED7A}" srcOrd="0" destOrd="0" presId="urn:microsoft.com/office/officeart/2005/8/layout/vList6"/>
    <dgm:cxn modelId="{34F6FDAE-5B4A-470A-818A-BC4703835318}" type="presParOf" srcId="{F21708A6-204C-4FCA-A028-67A42F131A7E}" destId="{9DA996E2-4FEA-4C5C-A7D9-BDE5170E79DF}" srcOrd="1" destOrd="0" presId="urn:microsoft.com/office/officeart/2005/8/layout/vList6"/>
    <dgm:cxn modelId="{DFA28FA2-9079-48C7-B3CF-268D1B35B40D}" type="presParOf" srcId="{C96FA913-19B4-4472-ADF1-8BD25C34B902}" destId="{2DEE7CD2-215F-42C8-BA12-A68BBB668FA0}" srcOrd="5" destOrd="0" presId="urn:microsoft.com/office/officeart/2005/8/layout/vList6"/>
    <dgm:cxn modelId="{85859275-B4F3-48D3-BC3F-038FF41F520B}" type="presParOf" srcId="{C96FA913-19B4-4472-ADF1-8BD25C34B902}" destId="{3AEEB79F-3A3F-47D1-A31B-165E3B79E1FB}" srcOrd="6" destOrd="0" presId="urn:microsoft.com/office/officeart/2005/8/layout/vList6"/>
    <dgm:cxn modelId="{88A5946A-2304-42B5-AE4A-96A7A6161D2F}" type="presParOf" srcId="{3AEEB79F-3A3F-47D1-A31B-165E3B79E1FB}" destId="{AEE28D54-84DA-45C3-87A4-C0A25AE7B75A}" srcOrd="0" destOrd="0" presId="urn:microsoft.com/office/officeart/2005/8/layout/vList6"/>
    <dgm:cxn modelId="{2305312B-435C-4E57-A5FE-017D1AF5C599}" type="presParOf" srcId="{3AEEB79F-3A3F-47D1-A31B-165E3B79E1FB}" destId="{18058165-B844-43CF-9CB8-39047A91134A}" srcOrd="1" destOrd="0" presId="urn:microsoft.com/office/officeart/2005/8/layout/vList6"/>
    <dgm:cxn modelId="{E3B57B9A-14FA-455A-8651-B983A1F1F574}" type="presParOf" srcId="{C96FA913-19B4-4472-ADF1-8BD25C34B902}" destId="{5889D7FE-5857-406D-A02E-33F0F054931A}" srcOrd="7" destOrd="0" presId="urn:microsoft.com/office/officeart/2005/8/layout/vList6"/>
    <dgm:cxn modelId="{043E4CFF-CAE8-4675-A11F-6BF111B6F6F0}" type="presParOf" srcId="{C96FA913-19B4-4472-ADF1-8BD25C34B902}" destId="{277B8B44-2E9A-4133-A89A-41BBE0C785D7}" srcOrd="8" destOrd="0" presId="urn:microsoft.com/office/officeart/2005/8/layout/vList6"/>
    <dgm:cxn modelId="{2731A19E-9F32-44D6-9A0D-180ABD1756B5}" type="presParOf" srcId="{277B8B44-2E9A-4133-A89A-41BBE0C785D7}" destId="{39CBB609-DA67-4A93-8A9E-ACE38C39905A}" srcOrd="0" destOrd="0" presId="urn:microsoft.com/office/officeart/2005/8/layout/vList6"/>
    <dgm:cxn modelId="{AFCC7F4E-1EED-452B-9FDF-DA89CB17F221}" type="presParOf" srcId="{277B8B44-2E9A-4133-A89A-41BBE0C785D7}" destId="{6D104464-9A80-47CA-B1DB-AF7EEDC4E5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C1BAE9-21DE-427A-B951-B540C957411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A2F4834-E16F-45B1-B210-EF39C08ADAD5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일정을 짜는 일</a:t>
          </a:r>
          <a:endParaRPr lang="ko-KR" altLang="en-US" sz="1400" dirty="0"/>
        </a:p>
      </dgm:t>
    </dgm:pt>
    <dgm:pt modelId="{314C8739-7C80-4C57-A3D0-5EA5D3680BA8}" type="parTrans" cxnId="{643768D3-C0C4-4363-BFB1-479366CD7678}">
      <dgm:prSet/>
      <dgm:spPr/>
      <dgm:t>
        <a:bodyPr/>
        <a:lstStyle/>
        <a:p>
          <a:pPr latinLnBrk="1"/>
          <a:endParaRPr lang="ko-KR" altLang="en-US"/>
        </a:p>
      </dgm:t>
    </dgm:pt>
    <dgm:pt modelId="{2DAB2E24-A860-46B3-9427-BF2AEAA5444B}" type="sibTrans" cxnId="{643768D3-C0C4-4363-BFB1-479366CD7678}">
      <dgm:prSet/>
      <dgm:spPr/>
      <dgm:t>
        <a:bodyPr/>
        <a:lstStyle/>
        <a:p>
          <a:pPr latinLnBrk="1"/>
          <a:endParaRPr lang="ko-KR" altLang="en-US"/>
        </a:p>
      </dgm:t>
    </dgm:pt>
    <dgm:pt modelId="{B4EC97DA-8F3E-4033-80BC-ADD05A6F8011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계획</a:t>
          </a:r>
          <a:endParaRPr lang="ko-KR" altLang="en-US" sz="3200" dirty="0"/>
        </a:p>
      </dgm:t>
    </dgm:pt>
    <dgm:pt modelId="{DDBD72BD-E00F-4C7A-97C1-17A055A52061}" type="parTrans" cxnId="{C57B737E-CA65-47AE-B330-CEACAF4D4C06}">
      <dgm:prSet/>
      <dgm:spPr/>
      <dgm:t>
        <a:bodyPr/>
        <a:lstStyle/>
        <a:p>
          <a:pPr latinLnBrk="1"/>
          <a:endParaRPr lang="ko-KR" altLang="en-US"/>
        </a:p>
      </dgm:t>
    </dgm:pt>
    <dgm:pt modelId="{08014A1B-1694-4F5D-AB41-F1709BB0443A}" type="sibTrans" cxnId="{C57B737E-CA65-47AE-B330-CEACAF4D4C06}">
      <dgm:prSet/>
      <dgm:spPr/>
      <dgm:t>
        <a:bodyPr/>
        <a:lstStyle/>
        <a:p>
          <a:pPr latinLnBrk="1"/>
          <a:endParaRPr lang="ko-KR" altLang="en-US"/>
        </a:p>
      </dgm:t>
    </dgm:pt>
    <dgm:pt modelId="{876A47C3-04FD-482E-B17C-54EA0C4B23AB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목표를 </a:t>
          </a:r>
          <a:endParaRPr lang="en-US" altLang="ko-KR" sz="1400" dirty="0" smtClean="0"/>
        </a:p>
        <a:p>
          <a:pPr latinLnBrk="1"/>
          <a:r>
            <a:rPr lang="ko-KR" altLang="en-US" sz="1400" dirty="0" smtClean="0"/>
            <a:t>조율하는 일</a:t>
          </a:r>
          <a:endParaRPr lang="ko-KR" altLang="en-US" sz="1400" dirty="0"/>
        </a:p>
      </dgm:t>
    </dgm:pt>
    <dgm:pt modelId="{6DB8951D-BBB1-4375-BF7E-F4348C8FD7C4}" type="parTrans" cxnId="{F58579D6-2A6A-4F1C-BD99-C32A73E97DB4}">
      <dgm:prSet/>
      <dgm:spPr/>
      <dgm:t>
        <a:bodyPr/>
        <a:lstStyle/>
        <a:p>
          <a:pPr latinLnBrk="1"/>
          <a:endParaRPr lang="ko-KR" altLang="en-US"/>
        </a:p>
      </dgm:t>
    </dgm:pt>
    <dgm:pt modelId="{26D78DC6-493E-46B1-8B9E-0C051DAC34E5}" type="sibTrans" cxnId="{F58579D6-2A6A-4F1C-BD99-C32A73E97DB4}">
      <dgm:prSet/>
      <dgm:spPr/>
      <dgm:t>
        <a:bodyPr/>
        <a:lstStyle/>
        <a:p>
          <a:pPr latinLnBrk="1"/>
          <a:endParaRPr lang="ko-KR" altLang="en-US"/>
        </a:p>
      </dgm:t>
    </dgm:pt>
    <dgm:pt modelId="{1840DD89-8B87-495F-B979-DDA48AF5DFBF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기획</a:t>
          </a:r>
          <a:endParaRPr lang="ko-KR" altLang="en-US" sz="3200" dirty="0"/>
        </a:p>
      </dgm:t>
    </dgm:pt>
    <dgm:pt modelId="{25A6DB42-D4DF-4C7D-AAA7-E19506E49A82}" type="parTrans" cxnId="{27BAEBE3-A896-4674-AC00-CA49E9F86E94}">
      <dgm:prSet/>
      <dgm:spPr/>
      <dgm:t>
        <a:bodyPr/>
        <a:lstStyle/>
        <a:p>
          <a:pPr latinLnBrk="1"/>
          <a:endParaRPr lang="ko-KR" altLang="en-US"/>
        </a:p>
      </dgm:t>
    </dgm:pt>
    <dgm:pt modelId="{04076E17-9936-48F1-934D-E93D4CB25834}" type="sibTrans" cxnId="{27BAEBE3-A896-4674-AC00-CA49E9F86E94}">
      <dgm:prSet/>
      <dgm:spPr/>
      <dgm:t>
        <a:bodyPr/>
        <a:lstStyle/>
        <a:p>
          <a:pPr latinLnBrk="1"/>
          <a:endParaRPr lang="ko-KR" altLang="en-US"/>
        </a:p>
      </dgm:t>
    </dgm:pt>
    <dgm:pt modelId="{3ADA89D6-E9DF-4A3F-83A4-131CF2CFDD6B}" type="pres">
      <dgm:prSet presAssocID="{C0C1BAE9-21DE-427A-B951-B540C957411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E6E370-721C-4951-A351-689A95BDE5F5}" type="pres">
      <dgm:prSet presAssocID="{6A2F4834-E16F-45B1-B210-EF39C08ADAD5}" presName="chaos" presStyleCnt="0"/>
      <dgm:spPr/>
      <dgm:t>
        <a:bodyPr/>
        <a:lstStyle/>
        <a:p>
          <a:pPr latinLnBrk="1"/>
          <a:endParaRPr lang="ko-KR" altLang="en-US"/>
        </a:p>
      </dgm:t>
    </dgm:pt>
    <dgm:pt modelId="{5A4AB981-1324-47BD-9823-B0CEDC1106F0}" type="pres">
      <dgm:prSet presAssocID="{6A2F4834-E16F-45B1-B210-EF39C08ADAD5}" presName="parTx1" presStyleLbl="revTx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C06091D-E00E-42FC-A6FF-3C6555F42722}" type="pres">
      <dgm:prSet presAssocID="{6A2F4834-E16F-45B1-B210-EF39C08ADAD5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8524D0-90FE-4529-9924-25A308C89DBD}" type="pres">
      <dgm:prSet presAssocID="{6A2F4834-E16F-45B1-B210-EF39C08ADAD5}" presName="c1" presStyleLbl="node1" presStyleIdx="0" presStyleCnt="19"/>
      <dgm:spPr/>
      <dgm:t>
        <a:bodyPr/>
        <a:lstStyle/>
        <a:p>
          <a:pPr latinLnBrk="1"/>
          <a:endParaRPr lang="ko-KR" altLang="en-US"/>
        </a:p>
      </dgm:t>
    </dgm:pt>
    <dgm:pt modelId="{3E3FC109-E69E-45C2-B566-C40F31464E4C}" type="pres">
      <dgm:prSet presAssocID="{6A2F4834-E16F-45B1-B210-EF39C08ADAD5}" presName="c2" presStyleLbl="node1" presStyleIdx="1" presStyleCnt="19"/>
      <dgm:spPr/>
      <dgm:t>
        <a:bodyPr/>
        <a:lstStyle/>
        <a:p>
          <a:pPr latinLnBrk="1"/>
          <a:endParaRPr lang="ko-KR" altLang="en-US"/>
        </a:p>
      </dgm:t>
    </dgm:pt>
    <dgm:pt modelId="{253839F0-FE8A-4A54-9E15-8FBDDFD38220}" type="pres">
      <dgm:prSet presAssocID="{6A2F4834-E16F-45B1-B210-EF39C08ADAD5}" presName="c3" presStyleLbl="node1" presStyleIdx="2" presStyleCnt="19"/>
      <dgm:spPr/>
      <dgm:t>
        <a:bodyPr/>
        <a:lstStyle/>
        <a:p>
          <a:pPr latinLnBrk="1"/>
          <a:endParaRPr lang="ko-KR" altLang="en-US"/>
        </a:p>
      </dgm:t>
    </dgm:pt>
    <dgm:pt modelId="{5E572A57-348B-4076-A86C-881714F69AE6}" type="pres">
      <dgm:prSet presAssocID="{6A2F4834-E16F-45B1-B210-EF39C08ADAD5}" presName="c4" presStyleLbl="node1" presStyleIdx="3" presStyleCnt="19"/>
      <dgm:spPr/>
      <dgm:t>
        <a:bodyPr/>
        <a:lstStyle/>
        <a:p>
          <a:pPr latinLnBrk="1"/>
          <a:endParaRPr lang="ko-KR" altLang="en-US"/>
        </a:p>
      </dgm:t>
    </dgm:pt>
    <dgm:pt modelId="{CAEB63C9-6770-469C-A0E4-AFF626E9EF21}" type="pres">
      <dgm:prSet presAssocID="{6A2F4834-E16F-45B1-B210-EF39C08ADAD5}" presName="c5" presStyleLbl="node1" presStyleIdx="4" presStyleCnt="19"/>
      <dgm:spPr/>
      <dgm:t>
        <a:bodyPr/>
        <a:lstStyle/>
        <a:p>
          <a:pPr latinLnBrk="1"/>
          <a:endParaRPr lang="ko-KR" altLang="en-US"/>
        </a:p>
      </dgm:t>
    </dgm:pt>
    <dgm:pt modelId="{DC196BCC-E6C3-476C-A184-C426800D4E20}" type="pres">
      <dgm:prSet presAssocID="{6A2F4834-E16F-45B1-B210-EF39C08ADAD5}" presName="c6" presStyleLbl="node1" presStyleIdx="5" presStyleCnt="19"/>
      <dgm:spPr/>
      <dgm:t>
        <a:bodyPr/>
        <a:lstStyle/>
        <a:p>
          <a:pPr latinLnBrk="1"/>
          <a:endParaRPr lang="ko-KR" altLang="en-US"/>
        </a:p>
      </dgm:t>
    </dgm:pt>
    <dgm:pt modelId="{DCEFF8C4-9E4E-409E-85D8-8A8B91511090}" type="pres">
      <dgm:prSet presAssocID="{6A2F4834-E16F-45B1-B210-EF39C08ADAD5}" presName="c7" presStyleLbl="node1" presStyleIdx="6" presStyleCnt="19"/>
      <dgm:spPr/>
      <dgm:t>
        <a:bodyPr/>
        <a:lstStyle/>
        <a:p>
          <a:pPr latinLnBrk="1"/>
          <a:endParaRPr lang="ko-KR" altLang="en-US"/>
        </a:p>
      </dgm:t>
    </dgm:pt>
    <dgm:pt modelId="{F4CF40FE-C0D1-41AF-A213-4D2DBECD13D4}" type="pres">
      <dgm:prSet presAssocID="{6A2F4834-E16F-45B1-B210-EF39C08ADAD5}" presName="c8" presStyleLbl="node1" presStyleIdx="7" presStyleCnt="19"/>
      <dgm:spPr/>
      <dgm:t>
        <a:bodyPr/>
        <a:lstStyle/>
        <a:p>
          <a:pPr latinLnBrk="1"/>
          <a:endParaRPr lang="ko-KR" altLang="en-US"/>
        </a:p>
      </dgm:t>
    </dgm:pt>
    <dgm:pt modelId="{0605322C-E748-4178-8D57-888F826ED608}" type="pres">
      <dgm:prSet presAssocID="{6A2F4834-E16F-45B1-B210-EF39C08ADAD5}" presName="c9" presStyleLbl="node1" presStyleIdx="8" presStyleCnt="19"/>
      <dgm:spPr/>
      <dgm:t>
        <a:bodyPr/>
        <a:lstStyle/>
        <a:p>
          <a:pPr latinLnBrk="1"/>
          <a:endParaRPr lang="ko-KR" altLang="en-US"/>
        </a:p>
      </dgm:t>
    </dgm:pt>
    <dgm:pt modelId="{35D89400-268B-42C2-9002-FF9B85EECDA4}" type="pres">
      <dgm:prSet presAssocID="{6A2F4834-E16F-45B1-B210-EF39C08ADAD5}" presName="c10" presStyleLbl="node1" presStyleIdx="9" presStyleCnt="19"/>
      <dgm:spPr/>
      <dgm:t>
        <a:bodyPr/>
        <a:lstStyle/>
        <a:p>
          <a:pPr latinLnBrk="1"/>
          <a:endParaRPr lang="ko-KR" altLang="en-US"/>
        </a:p>
      </dgm:t>
    </dgm:pt>
    <dgm:pt modelId="{AF43CAFC-096F-489B-B165-CEB7EB0102FA}" type="pres">
      <dgm:prSet presAssocID="{6A2F4834-E16F-45B1-B210-EF39C08ADAD5}" presName="c11" presStyleLbl="node1" presStyleIdx="10" presStyleCnt="19"/>
      <dgm:spPr/>
      <dgm:t>
        <a:bodyPr/>
        <a:lstStyle/>
        <a:p>
          <a:pPr latinLnBrk="1"/>
          <a:endParaRPr lang="ko-KR" altLang="en-US"/>
        </a:p>
      </dgm:t>
    </dgm:pt>
    <dgm:pt modelId="{2B4D2380-74AC-4A5F-9919-AE42585D7D5F}" type="pres">
      <dgm:prSet presAssocID="{6A2F4834-E16F-45B1-B210-EF39C08ADAD5}" presName="c12" presStyleLbl="node1" presStyleIdx="11" presStyleCnt="19"/>
      <dgm:spPr/>
      <dgm:t>
        <a:bodyPr/>
        <a:lstStyle/>
        <a:p>
          <a:pPr latinLnBrk="1"/>
          <a:endParaRPr lang="ko-KR" altLang="en-US"/>
        </a:p>
      </dgm:t>
    </dgm:pt>
    <dgm:pt modelId="{DE008F0C-D976-4DDC-922A-BD9351B4D857}" type="pres">
      <dgm:prSet presAssocID="{6A2F4834-E16F-45B1-B210-EF39C08ADAD5}" presName="c13" presStyleLbl="node1" presStyleIdx="12" presStyleCnt="19"/>
      <dgm:spPr/>
      <dgm:t>
        <a:bodyPr/>
        <a:lstStyle/>
        <a:p>
          <a:pPr latinLnBrk="1"/>
          <a:endParaRPr lang="ko-KR" altLang="en-US"/>
        </a:p>
      </dgm:t>
    </dgm:pt>
    <dgm:pt modelId="{BED75AC2-5BCC-4423-B214-CECC9C62883E}" type="pres">
      <dgm:prSet presAssocID="{6A2F4834-E16F-45B1-B210-EF39C08ADAD5}" presName="c14" presStyleLbl="node1" presStyleIdx="13" presStyleCnt="19"/>
      <dgm:spPr/>
      <dgm:t>
        <a:bodyPr/>
        <a:lstStyle/>
        <a:p>
          <a:pPr latinLnBrk="1"/>
          <a:endParaRPr lang="ko-KR" altLang="en-US"/>
        </a:p>
      </dgm:t>
    </dgm:pt>
    <dgm:pt modelId="{69DFC09A-8DB3-4970-8175-10670AC5796C}" type="pres">
      <dgm:prSet presAssocID="{6A2F4834-E16F-45B1-B210-EF39C08ADAD5}" presName="c15" presStyleLbl="node1" presStyleIdx="14" presStyleCnt="19"/>
      <dgm:spPr/>
      <dgm:t>
        <a:bodyPr/>
        <a:lstStyle/>
        <a:p>
          <a:pPr latinLnBrk="1"/>
          <a:endParaRPr lang="ko-KR" altLang="en-US"/>
        </a:p>
      </dgm:t>
    </dgm:pt>
    <dgm:pt modelId="{F82D7337-08F4-4A69-8DA7-5A9F0181EB9C}" type="pres">
      <dgm:prSet presAssocID="{6A2F4834-E16F-45B1-B210-EF39C08ADAD5}" presName="c16" presStyleLbl="node1" presStyleIdx="15" presStyleCnt="19"/>
      <dgm:spPr/>
      <dgm:t>
        <a:bodyPr/>
        <a:lstStyle/>
        <a:p>
          <a:pPr latinLnBrk="1"/>
          <a:endParaRPr lang="ko-KR" altLang="en-US"/>
        </a:p>
      </dgm:t>
    </dgm:pt>
    <dgm:pt modelId="{BBE655C1-64DF-48AA-B001-71816A563D97}" type="pres">
      <dgm:prSet presAssocID="{6A2F4834-E16F-45B1-B210-EF39C08ADAD5}" presName="c17" presStyleLbl="node1" presStyleIdx="16" presStyleCnt="19"/>
      <dgm:spPr/>
      <dgm:t>
        <a:bodyPr/>
        <a:lstStyle/>
        <a:p>
          <a:pPr latinLnBrk="1"/>
          <a:endParaRPr lang="ko-KR" altLang="en-US"/>
        </a:p>
      </dgm:t>
    </dgm:pt>
    <dgm:pt modelId="{65E25823-84C3-4B72-8336-60A146F42B54}" type="pres">
      <dgm:prSet presAssocID="{6A2F4834-E16F-45B1-B210-EF39C08ADAD5}" presName="c18" presStyleLbl="node1" presStyleIdx="17" presStyleCnt="19"/>
      <dgm:spPr/>
      <dgm:t>
        <a:bodyPr/>
        <a:lstStyle/>
        <a:p>
          <a:pPr latinLnBrk="1"/>
          <a:endParaRPr lang="ko-KR" altLang="en-US"/>
        </a:p>
      </dgm:t>
    </dgm:pt>
    <dgm:pt modelId="{C38FA456-1EB9-43BA-A1CA-3003E2D2902A}" type="pres">
      <dgm:prSet presAssocID="{2DAB2E24-A860-46B3-9427-BF2AEAA5444B}" presName="chevronComposite1" presStyleCnt="0"/>
      <dgm:spPr/>
      <dgm:t>
        <a:bodyPr/>
        <a:lstStyle/>
        <a:p>
          <a:pPr latinLnBrk="1"/>
          <a:endParaRPr lang="ko-KR" altLang="en-US"/>
        </a:p>
      </dgm:t>
    </dgm:pt>
    <dgm:pt modelId="{2E692073-6044-4632-BE6C-98D1E19022E8}" type="pres">
      <dgm:prSet presAssocID="{2DAB2E24-A860-46B3-9427-BF2AEAA5444B}" presName="chevron1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28CB9CC-631C-4E92-A763-D5FACF8442D8}" type="pres">
      <dgm:prSet presAssocID="{2DAB2E24-A860-46B3-9427-BF2AEAA5444B}" presName="spChevron1" presStyleCnt="0"/>
      <dgm:spPr/>
      <dgm:t>
        <a:bodyPr/>
        <a:lstStyle/>
        <a:p>
          <a:pPr latinLnBrk="1"/>
          <a:endParaRPr lang="ko-KR" altLang="en-US"/>
        </a:p>
      </dgm:t>
    </dgm:pt>
    <dgm:pt modelId="{778D585D-1DED-4C52-8397-0BAA31F6F48B}" type="pres">
      <dgm:prSet presAssocID="{2DAB2E24-A860-46B3-9427-BF2AEAA5444B}" presName="overlap" presStyleCnt="0"/>
      <dgm:spPr/>
      <dgm:t>
        <a:bodyPr/>
        <a:lstStyle/>
        <a:p>
          <a:pPr latinLnBrk="1"/>
          <a:endParaRPr lang="ko-KR" altLang="en-US"/>
        </a:p>
      </dgm:t>
    </dgm:pt>
    <dgm:pt modelId="{C806201C-A0E0-4C09-BC51-733A4BA92A93}" type="pres">
      <dgm:prSet presAssocID="{2DAB2E24-A860-46B3-9427-BF2AEAA5444B}" presName="chevronComposite2" presStyleCnt="0"/>
      <dgm:spPr/>
      <dgm:t>
        <a:bodyPr/>
        <a:lstStyle/>
        <a:p>
          <a:pPr latinLnBrk="1"/>
          <a:endParaRPr lang="ko-KR" altLang="en-US"/>
        </a:p>
      </dgm:t>
    </dgm:pt>
    <dgm:pt modelId="{F6476F13-B5A3-444E-A66F-8ED2E82FC5E6}" type="pres">
      <dgm:prSet presAssocID="{2DAB2E24-A860-46B3-9427-BF2AEAA5444B}" presName="chevron2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AA78009-9192-46E1-99A2-B260FE6279E3}" type="pres">
      <dgm:prSet presAssocID="{2DAB2E24-A860-46B3-9427-BF2AEAA5444B}" presName="spChevron2" presStyleCnt="0"/>
      <dgm:spPr/>
      <dgm:t>
        <a:bodyPr/>
        <a:lstStyle/>
        <a:p>
          <a:pPr latinLnBrk="1"/>
          <a:endParaRPr lang="ko-KR" altLang="en-US"/>
        </a:p>
      </dgm:t>
    </dgm:pt>
    <dgm:pt modelId="{3D7A9E06-3A8E-4ECC-86A8-1C0449831453}" type="pres">
      <dgm:prSet presAssocID="{876A47C3-04FD-482E-B17C-54EA0C4B23AB}" presName="last" presStyleCnt="0"/>
      <dgm:spPr/>
      <dgm:t>
        <a:bodyPr/>
        <a:lstStyle/>
        <a:p>
          <a:pPr latinLnBrk="1"/>
          <a:endParaRPr lang="ko-KR" altLang="en-US"/>
        </a:p>
      </dgm:t>
    </dgm:pt>
    <dgm:pt modelId="{7074F442-5D30-4D8E-927D-305C48D8F29B}" type="pres">
      <dgm:prSet presAssocID="{876A47C3-04FD-482E-B17C-54EA0C4B23AB}" presName="circleTx" presStyleLbl="node1" presStyleIdx="18" presStyleCnt="19" custScaleX="118302" custScaleY="87533"/>
      <dgm:spPr/>
      <dgm:t>
        <a:bodyPr/>
        <a:lstStyle/>
        <a:p>
          <a:pPr latinLnBrk="1"/>
          <a:endParaRPr lang="ko-KR" altLang="en-US"/>
        </a:p>
      </dgm:t>
    </dgm:pt>
    <dgm:pt modelId="{A5A2C0A6-CEDD-4C69-9B7D-A03D5FC40002}" type="pres">
      <dgm:prSet presAssocID="{876A47C3-04FD-482E-B17C-54EA0C4B23AB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6A9301-E8F6-448F-AC05-7DD1AB7F721D}" type="pres">
      <dgm:prSet presAssocID="{876A47C3-04FD-482E-B17C-54EA0C4B23AB}" presName="spN" presStyleCnt="0"/>
      <dgm:spPr/>
      <dgm:t>
        <a:bodyPr/>
        <a:lstStyle/>
        <a:p>
          <a:pPr latinLnBrk="1"/>
          <a:endParaRPr lang="ko-KR" altLang="en-US"/>
        </a:p>
      </dgm:t>
    </dgm:pt>
  </dgm:ptLst>
  <dgm:cxnLst>
    <dgm:cxn modelId="{F58579D6-2A6A-4F1C-BD99-C32A73E97DB4}" srcId="{C0C1BAE9-21DE-427A-B951-B540C9574110}" destId="{876A47C3-04FD-482E-B17C-54EA0C4B23AB}" srcOrd="1" destOrd="0" parTransId="{6DB8951D-BBB1-4375-BF7E-F4348C8FD7C4}" sibTransId="{26D78DC6-493E-46B1-8B9E-0C051DAC34E5}"/>
    <dgm:cxn modelId="{AFC9368F-0DAE-46FB-9DBE-7BE6F2B09243}" type="presOf" srcId="{6A2F4834-E16F-45B1-B210-EF39C08ADAD5}" destId="{5A4AB981-1324-47BD-9823-B0CEDC1106F0}" srcOrd="0" destOrd="0" presId="urn:microsoft.com/office/officeart/2009/3/layout/RandomtoResultProcess"/>
    <dgm:cxn modelId="{27BAEBE3-A896-4674-AC00-CA49E9F86E94}" srcId="{876A47C3-04FD-482E-B17C-54EA0C4B23AB}" destId="{1840DD89-8B87-495F-B979-DDA48AF5DFBF}" srcOrd="0" destOrd="0" parTransId="{25A6DB42-D4DF-4C7D-AAA7-E19506E49A82}" sibTransId="{04076E17-9936-48F1-934D-E93D4CB25834}"/>
    <dgm:cxn modelId="{39DCE07C-83F5-42C9-B725-55F453C8F237}" type="presOf" srcId="{C0C1BAE9-21DE-427A-B951-B540C9574110}" destId="{3ADA89D6-E9DF-4A3F-83A4-131CF2CFDD6B}" srcOrd="0" destOrd="0" presId="urn:microsoft.com/office/officeart/2009/3/layout/RandomtoResultProcess"/>
    <dgm:cxn modelId="{077681B1-FE90-4325-AD5B-3C4570DD01A6}" type="presOf" srcId="{1840DD89-8B87-495F-B979-DDA48AF5DFBF}" destId="{A5A2C0A6-CEDD-4C69-9B7D-A03D5FC40002}" srcOrd="0" destOrd="0" presId="urn:microsoft.com/office/officeart/2009/3/layout/RandomtoResultProcess"/>
    <dgm:cxn modelId="{A1F25E7C-2455-456A-B4A8-635755705875}" type="presOf" srcId="{B4EC97DA-8F3E-4033-80BC-ADD05A6F8011}" destId="{CC06091D-E00E-42FC-A6FF-3C6555F42722}" srcOrd="0" destOrd="0" presId="urn:microsoft.com/office/officeart/2009/3/layout/RandomtoResultProcess"/>
    <dgm:cxn modelId="{C57B737E-CA65-47AE-B330-CEACAF4D4C06}" srcId="{6A2F4834-E16F-45B1-B210-EF39C08ADAD5}" destId="{B4EC97DA-8F3E-4033-80BC-ADD05A6F8011}" srcOrd="0" destOrd="0" parTransId="{DDBD72BD-E00F-4C7A-97C1-17A055A52061}" sibTransId="{08014A1B-1694-4F5D-AB41-F1709BB0443A}"/>
    <dgm:cxn modelId="{EB8D2F21-2D8D-4797-A73E-C409D3CB0EC0}" type="presOf" srcId="{876A47C3-04FD-482E-B17C-54EA0C4B23AB}" destId="{7074F442-5D30-4D8E-927D-305C48D8F29B}" srcOrd="0" destOrd="0" presId="urn:microsoft.com/office/officeart/2009/3/layout/RandomtoResultProcess"/>
    <dgm:cxn modelId="{643768D3-C0C4-4363-BFB1-479366CD7678}" srcId="{C0C1BAE9-21DE-427A-B951-B540C9574110}" destId="{6A2F4834-E16F-45B1-B210-EF39C08ADAD5}" srcOrd="0" destOrd="0" parTransId="{314C8739-7C80-4C57-A3D0-5EA5D3680BA8}" sibTransId="{2DAB2E24-A860-46B3-9427-BF2AEAA5444B}"/>
    <dgm:cxn modelId="{E4702ED9-3497-4AAD-AADA-5BE6509466E6}" type="presParOf" srcId="{3ADA89D6-E9DF-4A3F-83A4-131CF2CFDD6B}" destId="{B6E6E370-721C-4951-A351-689A95BDE5F5}" srcOrd="0" destOrd="0" presId="urn:microsoft.com/office/officeart/2009/3/layout/RandomtoResultProcess"/>
    <dgm:cxn modelId="{4253D54E-2809-4444-8568-6C36151E9A23}" type="presParOf" srcId="{B6E6E370-721C-4951-A351-689A95BDE5F5}" destId="{5A4AB981-1324-47BD-9823-B0CEDC1106F0}" srcOrd="0" destOrd="0" presId="urn:microsoft.com/office/officeart/2009/3/layout/RandomtoResultProcess"/>
    <dgm:cxn modelId="{9A6B5036-20AA-4B41-9B52-9FED5DA45BDB}" type="presParOf" srcId="{B6E6E370-721C-4951-A351-689A95BDE5F5}" destId="{CC06091D-E00E-42FC-A6FF-3C6555F42722}" srcOrd="1" destOrd="0" presId="urn:microsoft.com/office/officeart/2009/3/layout/RandomtoResultProcess"/>
    <dgm:cxn modelId="{F8DD98D3-481C-4C23-86C0-E7806BF0E8B3}" type="presParOf" srcId="{B6E6E370-721C-4951-A351-689A95BDE5F5}" destId="{578524D0-90FE-4529-9924-25A308C89DBD}" srcOrd="2" destOrd="0" presId="urn:microsoft.com/office/officeart/2009/3/layout/RandomtoResultProcess"/>
    <dgm:cxn modelId="{7F508ED8-DCE5-4401-B886-E836379BC4A3}" type="presParOf" srcId="{B6E6E370-721C-4951-A351-689A95BDE5F5}" destId="{3E3FC109-E69E-45C2-B566-C40F31464E4C}" srcOrd="3" destOrd="0" presId="urn:microsoft.com/office/officeart/2009/3/layout/RandomtoResultProcess"/>
    <dgm:cxn modelId="{8B7CC250-43AE-438D-B5A8-79960345A49F}" type="presParOf" srcId="{B6E6E370-721C-4951-A351-689A95BDE5F5}" destId="{253839F0-FE8A-4A54-9E15-8FBDDFD38220}" srcOrd="4" destOrd="0" presId="urn:microsoft.com/office/officeart/2009/3/layout/RandomtoResultProcess"/>
    <dgm:cxn modelId="{2DC25A8A-0402-4C84-90FF-3BC72C5218F1}" type="presParOf" srcId="{B6E6E370-721C-4951-A351-689A95BDE5F5}" destId="{5E572A57-348B-4076-A86C-881714F69AE6}" srcOrd="5" destOrd="0" presId="urn:microsoft.com/office/officeart/2009/3/layout/RandomtoResultProcess"/>
    <dgm:cxn modelId="{D99D29F7-421C-4486-A111-4C876C6978FD}" type="presParOf" srcId="{B6E6E370-721C-4951-A351-689A95BDE5F5}" destId="{CAEB63C9-6770-469C-A0E4-AFF626E9EF21}" srcOrd="6" destOrd="0" presId="urn:microsoft.com/office/officeart/2009/3/layout/RandomtoResultProcess"/>
    <dgm:cxn modelId="{CFB9B6EA-FA9D-4763-BA2E-24638ABEF1E6}" type="presParOf" srcId="{B6E6E370-721C-4951-A351-689A95BDE5F5}" destId="{DC196BCC-E6C3-476C-A184-C426800D4E20}" srcOrd="7" destOrd="0" presId="urn:microsoft.com/office/officeart/2009/3/layout/RandomtoResultProcess"/>
    <dgm:cxn modelId="{749ADA36-7F51-4DD4-81D5-7D808E6D464C}" type="presParOf" srcId="{B6E6E370-721C-4951-A351-689A95BDE5F5}" destId="{DCEFF8C4-9E4E-409E-85D8-8A8B91511090}" srcOrd="8" destOrd="0" presId="urn:microsoft.com/office/officeart/2009/3/layout/RandomtoResultProcess"/>
    <dgm:cxn modelId="{08392F4A-3B58-472F-99DD-CFD2B17468F2}" type="presParOf" srcId="{B6E6E370-721C-4951-A351-689A95BDE5F5}" destId="{F4CF40FE-C0D1-41AF-A213-4D2DBECD13D4}" srcOrd="9" destOrd="0" presId="urn:microsoft.com/office/officeart/2009/3/layout/RandomtoResultProcess"/>
    <dgm:cxn modelId="{758D14F8-F369-4768-9AC1-70A31D678BBA}" type="presParOf" srcId="{B6E6E370-721C-4951-A351-689A95BDE5F5}" destId="{0605322C-E748-4178-8D57-888F826ED608}" srcOrd="10" destOrd="0" presId="urn:microsoft.com/office/officeart/2009/3/layout/RandomtoResultProcess"/>
    <dgm:cxn modelId="{D21CFF96-BCA5-4ECA-8E73-4D21613525E8}" type="presParOf" srcId="{B6E6E370-721C-4951-A351-689A95BDE5F5}" destId="{35D89400-268B-42C2-9002-FF9B85EECDA4}" srcOrd="11" destOrd="0" presId="urn:microsoft.com/office/officeart/2009/3/layout/RandomtoResultProcess"/>
    <dgm:cxn modelId="{7E4C58C8-1464-4188-A760-7E7F9BE5C3E9}" type="presParOf" srcId="{B6E6E370-721C-4951-A351-689A95BDE5F5}" destId="{AF43CAFC-096F-489B-B165-CEB7EB0102FA}" srcOrd="12" destOrd="0" presId="urn:microsoft.com/office/officeart/2009/3/layout/RandomtoResultProcess"/>
    <dgm:cxn modelId="{A0404732-4052-48C8-B02C-A44EFE481310}" type="presParOf" srcId="{B6E6E370-721C-4951-A351-689A95BDE5F5}" destId="{2B4D2380-74AC-4A5F-9919-AE42585D7D5F}" srcOrd="13" destOrd="0" presId="urn:microsoft.com/office/officeart/2009/3/layout/RandomtoResultProcess"/>
    <dgm:cxn modelId="{1C1ED5D1-9FC8-4C6C-91C4-FA27C9812C04}" type="presParOf" srcId="{B6E6E370-721C-4951-A351-689A95BDE5F5}" destId="{DE008F0C-D976-4DDC-922A-BD9351B4D857}" srcOrd="14" destOrd="0" presId="urn:microsoft.com/office/officeart/2009/3/layout/RandomtoResultProcess"/>
    <dgm:cxn modelId="{78F85029-D727-4A8A-80FE-7987F26F58E4}" type="presParOf" srcId="{B6E6E370-721C-4951-A351-689A95BDE5F5}" destId="{BED75AC2-5BCC-4423-B214-CECC9C62883E}" srcOrd="15" destOrd="0" presId="urn:microsoft.com/office/officeart/2009/3/layout/RandomtoResultProcess"/>
    <dgm:cxn modelId="{4E743F45-E333-492F-9F1F-8C646BBA5CBA}" type="presParOf" srcId="{B6E6E370-721C-4951-A351-689A95BDE5F5}" destId="{69DFC09A-8DB3-4970-8175-10670AC5796C}" srcOrd="16" destOrd="0" presId="urn:microsoft.com/office/officeart/2009/3/layout/RandomtoResultProcess"/>
    <dgm:cxn modelId="{3609D161-644D-4ADB-8F10-40ECB5BAA593}" type="presParOf" srcId="{B6E6E370-721C-4951-A351-689A95BDE5F5}" destId="{F82D7337-08F4-4A69-8DA7-5A9F0181EB9C}" srcOrd="17" destOrd="0" presId="urn:microsoft.com/office/officeart/2009/3/layout/RandomtoResultProcess"/>
    <dgm:cxn modelId="{B06F189E-6E38-4364-AB6A-02BF91BDBA65}" type="presParOf" srcId="{B6E6E370-721C-4951-A351-689A95BDE5F5}" destId="{BBE655C1-64DF-48AA-B001-71816A563D97}" srcOrd="18" destOrd="0" presId="urn:microsoft.com/office/officeart/2009/3/layout/RandomtoResultProcess"/>
    <dgm:cxn modelId="{2B001210-EF74-4ABB-8D39-EE81EEC4C4A3}" type="presParOf" srcId="{B6E6E370-721C-4951-A351-689A95BDE5F5}" destId="{65E25823-84C3-4B72-8336-60A146F42B54}" srcOrd="19" destOrd="0" presId="urn:microsoft.com/office/officeart/2009/3/layout/RandomtoResultProcess"/>
    <dgm:cxn modelId="{CE8A4674-8306-4671-8ACF-CE45EB506253}" type="presParOf" srcId="{3ADA89D6-E9DF-4A3F-83A4-131CF2CFDD6B}" destId="{C38FA456-1EB9-43BA-A1CA-3003E2D2902A}" srcOrd="1" destOrd="0" presId="urn:microsoft.com/office/officeart/2009/3/layout/RandomtoResultProcess"/>
    <dgm:cxn modelId="{AEF8D86F-8DD4-4D75-9574-6580C07BB9C1}" type="presParOf" srcId="{C38FA456-1EB9-43BA-A1CA-3003E2D2902A}" destId="{2E692073-6044-4632-BE6C-98D1E19022E8}" srcOrd="0" destOrd="0" presId="urn:microsoft.com/office/officeart/2009/3/layout/RandomtoResultProcess"/>
    <dgm:cxn modelId="{B3B9365E-C0D9-4938-8E76-A716445DBB25}" type="presParOf" srcId="{C38FA456-1EB9-43BA-A1CA-3003E2D2902A}" destId="{D28CB9CC-631C-4E92-A763-D5FACF8442D8}" srcOrd="1" destOrd="0" presId="urn:microsoft.com/office/officeart/2009/3/layout/RandomtoResultProcess"/>
    <dgm:cxn modelId="{0693B167-81DE-4C70-99CD-CDFAD5F3145B}" type="presParOf" srcId="{3ADA89D6-E9DF-4A3F-83A4-131CF2CFDD6B}" destId="{778D585D-1DED-4C52-8397-0BAA31F6F48B}" srcOrd="2" destOrd="0" presId="urn:microsoft.com/office/officeart/2009/3/layout/RandomtoResultProcess"/>
    <dgm:cxn modelId="{443C8886-5814-430F-ABB3-A648E4AF1291}" type="presParOf" srcId="{3ADA89D6-E9DF-4A3F-83A4-131CF2CFDD6B}" destId="{C806201C-A0E0-4C09-BC51-733A4BA92A93}" srcOrd="3" destOrd="0" presId="urn:microsoft.com/office/officeart/2009/3/layout/RandomtoResultProcess"/>
    <dgm:cxn modelId="{37DBBCA2-4EE7-460F-9378-89682D297EB0}" type="presParOf" srcId="{C806201C-A0E0-4C09-BC51-733A4BA92A93}" destId="{F6476F13-B5A3-444E-A66F-8ED2E82FC5E6}" srcOrd="0" destOrd="0" presId="urn:microsoft.com/office/officeart/2009/3/layout/RandomtoResultProcess"/>
    <dgm:cxn modelId="{53CA6522-73B8-410C-A022-A842ED2854B2}" type="presParOf" srcId="{C806201C-A0E0-4C09-BC51-733A4BA92A93}" destId="{8AA78009-9192-46E1-99A2-B260FE6279E3}" srcOrd="1" destOrd="0" presId="urn:microsoft.com/office/officeart/2009/3/layout/RandomtoResultProcess"/>
    <dgm:cxn modelId="{79241CBA-39F8-462C-AAEE-29565575E66C}" type="presParOf" srcId="{3ADA89D6-E9DF-4A3F-83A4-131CF2CFDD6B}" destId="{3D7A9E06-3A8E-4ECC-86A8-1C0449831453}" srcOrd="4" destOrd="0" presId="urn:microsoft.com/office/officeart/2009/3/layout/RandomtoResultProcess"/>
    <dgm:cxn modelId="{60ECFACB-EDB0-4818-A4C4-9C07596CAB2A}" type="presParOf" srcId="{3D7A9E06-3A8E-4ECC-86A8-1C0449831453}" destId="{7074F442-5D30-4D8E-927D-305C48D8F29B}" srcOrd="0" destOrd="0" presId="urn:microsoft.com/office/officeart/2009/3/layout/RandomtoResultProcess"/>
    <dgm:cxn modelId="{CCA9F0E9-1B40-4F9D-ACA2-781CF49B9041}" type="presParOf" srcId="{3D7A9E06-3A8E-4ECC-86A8-1C0449831453}" destId="{A5A2C0A6-CEDD-4C69-9B7D-A03D5FC40002}" srcOrd="1" destOrd="0" presId="urn:microsoft.com/office/officeart/2009/3/layout/RandomtoResultProcess"/>
    <dgm:cxn modelId="{A07C164F-DB2E-412B-B4E4-6200B8E29059}" type="presParOf" srcId="{3D7A9E06-3A8E-4ECC-86A8-1C0449831453}" destId="{2E6A9301-E8F6-448F-AC05-7DD1AB7F721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A422DA-A48B-4AAF-A820-D937E64F43D9}" type="doc">
      <dgm:prSet loTypeId="urn:microsoft.com/office/officeart/2005/8/layout/equation2" loCatId="process" qsTypeId="urn:microsoft.com/office/officeart/2005/8/quickstyle/simple1" qsCatId="simple" csTypeId="urn:microsoft.com/office/officeart/2005/8/colors/accent2_5" csCatId="accent2" phldr="1"/>
      <dgm:spPr/>
    </dgm:pt>
    <dgm:pt modelId="{B0A596CE-10FC-49B2-B64D-160972FC8077}">
      <dgm:prSet phldrT="[텍스트]"/>
      <dgm:spPr/>
      <dgm:t>
        <a:bodyPr/>
        <a:lstStyle/>
        <a:p>
          <a:pPr latinLnBrk="1"/>
          <a:r>
            <a:rPr lang="ko-KR" altLang="en-US" dirty="0" smtClean="0"/>
            <a:t>문화</a:t>
          </a:r>
          <a:endParaRPr lang="ko-KR" altLang="en-US" dirty="0"/>
        </a:p>
      </dgm:t>
    </dgm:pt>
    <dgm:pt modelId="{1B682E62-8BAC-48BD-A85A-F1B677FC865D}" type="parTrans" cxnId="{E000D5B1-4A32-4B17-8448-FC2F9FAB6113}">
      <dgm:prSet/>
      <dgm:spPr/>
      <dgm:t>
        <a:bodyPr/>
        <a:lstStyle/>
        <a:p>
          <a:pPr latinLnBrk="1"/>
          <a:endParaRPr lang="ko-KR" altLang="en-US"/>
        </a:p>
      </dgm:t>
    </dgm:pt>
    <dgm:pt modelId="{56579909-DCA6-4201-BE0F-7B6FDE7099BB}" type="sibTrans" cxnId="{E000D5B1-4A32-4B17-8448-FC2F9FAB6113}">
      <dgm:prSet/>
      <dgm:spPr/>
      <dgm:t>
        <a:bodyPr/>
        <a:lstStyle/>
        <a:p>
          <a:pPr latinLnBrk="1"/>
          <a:endParaRPr lang="ko-KR" altLang="en-US"/>
        </a:p>
      </dgm:t>
    </dgm:pt>
    <dgm:pt modelId="{0EC8C62C-155A-45ED-A0E2-C675ABC51C80}">
      <dgm:prSet phldrT="[텍스트]"/>
      <dgm:spPr/>
      <dgm:t>
        <a:bodyPr/>
        <a:lstStyle/>
        <a:p>
          <a:pPr latinLnBrk="1"/>
          <a:r>
            <a:rPr lang="ko-KR" altLang="en-US" dirty="0" smtClean="0"/>
            <a:t>기획</a:t>
          </a:r>
          <a:endParaRPr lang="ko-KR" altLang="en-US" dirty="0"/>
        </a:p>
      </dgm:t>
    </dgm:pt>
    <dgm:pt modelId="{EA012A86-79EB-43BD-9DDA-E5E996BD6AFD}" type="parTrans" cxnId="{378A54D5-F414-43F1-A10A-8DCC4B4E131E}">
      <dgm:prSet/>
      <dgm:spPr/>
      <dgm:t>
        <a:bodyPr/>
        <a:lstStyle/>
        <a:p>
          <a:pPr latinLnBrk="1"/>
          <a:endParaRPr lang="ko-KR" altLang="en-US"/>
        </a:p>
      </dgm:t>
    </dgm:pt>
    <dgm:pt modelId="{51334CFC-C65A-4F17-A6B7-80743B19B805}" type="sibTrans" cxnId="{378A54D5-F414-43F1-A10A-8DCC4B4E131E}">
      <dgm:prSet/>
      <dgm:spPr/>
      <dgm:t>
        <a:bodyPr/>
        <a:lstStyle/>
        <a:p>
          <a:pPr latinLnBrk="1"/>
          <a:endParaRPr lang="ko-KR" altLang="en-US"/>
        </a:p>
      </dgm:t>
    </dgm:pt>
    <dgm:pt modelId="{45C5E108-34AC-4B1A-A434-933C92A2F64B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문화기획</a:t>
          </a:r>
          <a:r>
            <a:rPr lang="ko-KR" altLang="en-US" sz="2000" dirty="0" smtClean="0"/>
            <a:t> </a:t>
          </a:r>
          <a:r>
            <a:rPr lang="en-US" altLang="ko-KR" sz="2000" dirty="0" smtClean="0"/>
            <a:t> </a:t>
          </a:r>
        </a:p>
        <a:p>
          <a:pPr latinLnBrk="1"/>
          <a:r>
            <a:rPr lang="ko-KR" altLang="en-US" sz="1600" dirty="0" smtClean="0"/>
            <a:t>기획자의 깊은 </a:t>
          </a:r>
          <a:r>
            <a:rPr lang="ko-KR" altLang="en-US" sz="1600" dirty="0" err="1" smtClean="0"/>
            <a:t>의도성</a:t>
          </a:r>
          <a:r>
            <a:rPr lang="ko-KR" altLang="en-US" sz="1600" dirty="0" smtClean="0"/>
            <a:t> </a:t>
          </a:r>
          <a:r>
            <a:rPr lang="en-US" altLang="ko-KR" sz="1600" dirty="0" smtClean="0"/>
            <a:t>+</a:t>
          </a:r>
          <a:r>
            <a:rPr lang="ko-KR" altLang="en-US" sz="1600" dirty="0" smtClean="0"/>
            <a:t> 조정능력 </a:t>
          </a:r>
          <a:endParaRPr lang="en-US" altLang="ko-KR" sz="1600" dirty="0" smtClean="0"/>
        </a:p>
        <a:p>
          <a:pPr latinLnBrk="1"/>
          <a:r>
            <a:rPr lang="ko-KR" altLang="en-US" sz="1600" dirty="0" smtClean="0"/>
            <a:t> 융합 과정의 총체  </a:t>
          </a:r>
          <a:r>
            <a:rPr lang="en-US" altLang="ko-KR" sz="1600" dirty="0" smtClean="0"/>
            <a:t> </a:t>
          </a:r>
          <a:endParaRPr lang="ko-KR" altLang="en-US" sz="1600" dirty="0"/>
        </a:p>
      </dgm:t>
    </dgm:pt>
    <dgm:pt modelId="{D2095AD3-5CAE-4B47-8F3D-80CED59C8E9B}" type="sibTrans" cxnId="{76F85CD6-0C2F-4EA7-999E-C9E66CD0D1CF}">
      <dgm:prSet/>
      <dgm:spPr/>
      <dgm:t>
        <a:bodyPr/>
        <a:lstStyle/>
        <a:p>
          <a:pPr latinLnBrk="1"/>
          <a:endParaRPr lang="ko-KR" altLang="en-US"/>
        </a:p>
      </dgm:t>
    </dgm:pt>
    <dgm:pt modelId="{A0590DA5-6473-4E74-875A-1D9934C413FB}" type="parTrans" cxnId="{76F85CD6-0C2F-4EA7-999E-C9E66CD0D1CF}">
      <dgm:prSet/>
      <dgm:spPr/>
      <dgm:t>
        <a:bodyPr/>
        <a:lstStyle/>
        <a:p>
          <a:pPr latinLnBrk="1"/>
          <a:endParaRPr lang="ko-KR" altLang="en-US"/>
        </a:p>
      </dgm:t>
    </dgm:pt>
    <dgm:pt modelId="{B70165A0-77C6-4467-8329-F07168FB80C9}" type="pres">
      <dgm:prSet presAssocID="{4FA422DA-A48B-4AAF-A820-D937E64F43D9}" presName="Name0" presStyleCnt="0">
        <dgm:presLayoutVars>
          <dgm:dir/>
          <dgm:resizeHandles val="exact"/>
        </dgm:presLayoutVars>
      </dgm:prSet>
      <dgm:spPr/>
    </dgm:pt>
    <dgm:pt modelId="{B5C8B212-16EF-4CD8-BA19-D62DA684ED0C}" type="pres">
      <dgm:prSet presAssocID="{4FA422DA-A48B-4AAF-A820-D937E64F43D9}" presName="vNodes" presStyleCnt="0"/>
      <dgm:spPr/>
    </dgm:pt>
    <dgm:pt modelId="{E9C48911-2E6C-4E2E-AB88-1F38918D72DD}" type="pres">
      <dgm:prSet presAssocID="{B0A596CE-10FC-49B2-B64D-160972FC8077}" presName="node" presStyleLbl="node1" presStyleIdx="0" presStyleCnt="3" custLinFactNeighborX="82" custLinFactNeighborY="-479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99F32A-B785-44A1-8B61-0F6C659EF185}" type="pres">
      <dgm:prSet presAssocID="{56579909-DCA6-4201-BE0F-7B6FDE7099BB}" presName="spacerT" presStyleCnt="0"/>
      <dgm:spPr/>
    </dgm:pt>
    <dgm:pt modelId="{6DC30B36-7A25-49F9-9590-51C5294CA5DA}" type="pres">
      <dgm:prSet presAssocID="{56579909-DCA6-4201-BE0F-7B6FDE7099BB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5846C8C-76C5-4B7C-BA48-5ED2959DCB75}" type="pres">
      <dgm:prSet presAssocID="{56579909-DCA6-4201-BE0F-7B6FDE7099BB}" presName="spacerB" presStyleCnt="0"/>
      <dgm:spPr/>
    </dgm:pt>
    <dgm:pt modelId="{9B56DBD8-45DB-4D99-BEF4-DBEADD617E34}" type="pres">
      <dgm:prSet presAssocID="{0EC8C62C-155A-45ED-A0E2-C675ABC51C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007D10-073A-4A13-B60F-E3D0AE2CAEE3}" type="pres">
      <dgm:prSet presAssocID="{4FA422DA-A48B-4AAF-A820-D937E64F43D9}" presName="sibTransLas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CD8029BC-7B9B-4BF1-8282-2426AC9980E7}" type="pres">
      <dgm:prSet presAssocID="{4FA422DA-A48B-4AAF-A820-D937E64F43D9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0241CDC-526B-433C-8AF0-A456D8489F97}" type="pres">
      <dgm:prSet presAssocID="{4FA422DA-A48B-4AAF-A820-D937E64F43D9}" presName="lastNode" presStyleLbl="node1" presStyleIdx="2" presStyleCnt="3" custScaleX="386880" custScaleY="143816" custLinFactNeighborX="5255" custLinFactNeighborY="-7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3D06E97-D7E3-4E98-B552-58E0B08B8C62}" type="presOf" srcId="{0EC8C62C-155A-45ED-A0E2-C675ABC51C80}" destId="{9B56DBD8-45DB-4D99-BEF4-DBEADD617E34}" srcOrd="0" destOrd="0" presId="urn:microsoft.com/office/officeart/2005/8/layout/equation2"/>
    <dgm:cxn modelId="{17D1BCFD-9B01-489E-A4AA-B76C5B569BF7}" type="presOf" srcId="{B0A596CE-10FC-49B2-B64D-160972FC8077}" destId="{E9C48911-2E6C-4E2E-AB88-1F38918D72DD}" srcOrd="0" destOrd="0" presId="urn:microsoft.com/office/officeart/2005/8/layout/equation2"/>
    <dgm:cxn modelId="{8AEA6805-DA24-4C39-8E96-C41D566CDA42}" type="presOf" srcId="{45C5E108-34AC-4B1A-A434-933C92A2F64B}" destId="{50241CDC-526B-433C-8AF0-A456D8489F97}" srcOrd="0" destOrd="0" presId="urn:microsoft.com/office/officeart/2005/8/layout/equation2"/>
    <dgm:cxn modelId="{63960A8F-673C-478D-A9E9-283178063C86}" type="presOf" srcId="{56579909-DCA6-4201-BE0F-7B6FDE7099BB}" destId="{6DC30B36-7A25-49F9-9590-51C5294CA5DA}" srcOrd="0" destOrd="0" presId="urn:microsoft.com/office/officeart/2005/8/layout/equation2"/>
    <dgm:cxn modelId="{E000D5B1-4A32-4B17-8448-FC2F9FAB6113}" srcId="{4FA422DA-A48B-4AAF-A820-D937E64F43D9}" destId="{B0A596CE-10FC-49B2-B64D-160972FC8077}" srcOrd="0" destOrd="0" parTransId="{1B682E62-8BAC-48BD-A85A-F1B677FC865D}" sibTransId="{56579909-DCA6-4201-BE0F-7B6FDE7099BB}"/>
    <dgm:cxn modelId="{0499F3BB-F0F4-4F72-84D2-3ED5FAA871DA}" type="presOf" srcId="{4FA422DA-A48B-4AAF-A820-D937E64F43D9}" destId="{B70165A0-77C6-4467-8329-F07168FB80C9}" srcOrd="0" destOrd="0" presId="urn:microsoft.com/office/officeart/2005/8/layout/equation2"/>
    <dgm:cxn modelId="{75AFC637-29DE-4519-AAE2-6759A64DBBFE}" type="presOf" srcId="{51334CFC-C65A-4F17-A6B7-80743B19B805}" destId="{CD8029BC-7B9B-4BF1-8282-2426AC9980E7}" srcOrd="1" destOrd="0" presId="urn:microsoft.com/office/officeart/2005/8/layout/equation2"/>
    <dgm:cxn modelId="{378A54D5-F414-43F1-A10A-8DCC4B4E131E}" srcId="{4FA422DA-A48B-4AAF-A820-D937E64F43D9}" destId="{0EC8C62C-155A-45ED-A0E2-C675ABC51C80}" srcOrd="1" destOrd="0" parTransId="{EA012A86-79EB-43BD-9DDA-E5E996BD6AFD}" sibTransId="{51334CFC-C65A-4F17-A6B7-80743B19B805}"/>
    <dgm:cxn modelId="{66657249-5388-4360-923F-E23F4619F4A4}" type="presOf" srcId="{51334CFC-C65A-4F17-A6B7-80743B19B805}" destId="{24007D10-073A-4A13-B60F-E3D0AE2CAEE3}" srcOrd="0" destOrd="0" presId="urn:microsoft.com/office/officeart/2005/8/layout/equation2"/>
    <dgm:cxn modelId="{76F85CD6-0C2F-4EA7-999E-C9E66CD0D1CF}" srcId="{4FA422DA-A48B-4AAF-A820-D937E64F43D9}" destId="{45C5E108-34AC-4B1A-A434-933C92A2F64B}" srcOrd="2" destOrd="0" parTransId="{A0590DA5-6473-4E74-875A-1D9934C413FB}" sibTransId="{D2095AD3-5CAE-4B47-8F3D-80CED59C8E9B}"/>
    <dgm:cxn modelId="{41AA5750-D2C7-4ECB-85AB-E7E85A047FB4}" type="presParOf" srcId="{B70165A0-77C6-4467-8329-F07168FB80C9}" destId="{B5C8B212-16EF-4CD8-BA19-D62DA684ED0C}" srcOrd="0" destOrd="0" presId="urn:microsoft.com/office/officeart/2005/8/layout/equation2"/>
    <dgm:cxn modelId="{62DEFB33-2B8C-4BE9-9650-CBF481072536}" type="presParOf" srcId="{B5C8B212-16EF-4CD8-BA19-D62DA684ED0C}" destId="{E9C48911-2E6C-4E2E-AB88-1F38918D72DD}" srcOrd="0" destOrd="0" presId="urn:microsoft.com/office/officeart/2005/8/layout/equation2"/>
    <dgm:cxn modelId="{3F048617-3CE1-473E-B5D9-39A85FCB2AA5}" type="presParOf" srcId="{B5C8B212-16EF-4CD8-BA19-D62DA684ED0C}" destId="{3699F32A-B785-44A1-8B61-0F6C659EF185}" srcOrd="1" destOrd="0" presId="urn:microsoft.com/office/officeart/2005/8/layout/equation2"/>
    <dgm:cxn modelId="{90E4FFD2-80CF-4573-B250-3D04E90E905A}" type="presParOf" srcId="{B5C8B212-16EF-4CD8-BA19-D62DA684ED0C}" destId="{6DC30B36-7A25-49F9-9590-51C5294CA5DA}" srcOrd="2" destOrd="0" presId="urn:microsoft.com/office/officeart/2005/8/layout/equation2"/>
    <dgm:cxn modelId="{21A66EC1-38A3-4A1E-B6DA-C2685F7AFDDE}" type="presParOf" srcId="{B5C8B212-16EF-4CD8-BA19-D62DA684ED0C}" destId="{E5846C8C-76C5-4B7C-BA48-5ED2959DCB75}" srcOrd="3" destOrd="0" presId="urn:microsoft.com/office/officeart/2005/8/layout/equation2"/>
    <dgm:cxn modelId="{9E28FB1E-93AA-4B11-A2B0-F9BD13EC3301}" type="presParOf" srcId="{B5C8B212-16EF-4CD8-BA19-D62DA684ED0C}" destId="{9B56DBD8-45DB-4D99-BEF4-DBEADD617E34}" srcOrd="4" destOrd="0" presId="urn:microsoft.com/office/officeart/2005/8/layout/equation2"/>
    <dgm:cxn modelId="{D4D02076-0DD1-417E-BED7-CA21A4FD2043}" type="presParOf" srcId="{B70165A0-77C6-4467-8329-F07168FB80C9}" destId="{24007D10-073A-4A13-B60F-E3D0AE2CAEE3}" srcOrd="1" destOrd="0" presId="urn:microsoft.com/office/officeart/2005/8/layout/equation2"/>
    <dgm:cxn modelId="{189B1964-0F8B-4575-A7BA-9F4D6E5B4324}" type="presParOf" srcId="{24007D10-073A-4A13-B60F-E3D0AE2CAEE3}" destId="{CD8029BC-7B9B-4BF1-8282-2426AC9980E7}" srcOrd="0" destOrd="0" presId="urn:microsoft.com/office/officeart/2005/8/layout/equation2"/>
    <dgm:cxn modelId="{1922745C-8460-4DE1-8200-3AD1589803EE}" type="presParOf" srcId="{B70165A0-77C6-4467-8329-F07168FB80C9}" destId="{50241CDC-526B-433C-8AF0-A456D8489F9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57E5F-1969-4B1D-B1CF-5558061E44FD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0C2AC4CC-2FCB-41A7-91D8-4016773ADE69}">
      <dgm:prSet custT="1"/>
      <dgm:spPr/>
      <dgm:t>
        <a:bodyPr/>
        <a:lstStyle/>
        <a:p>
          <a:pPr latinLnBrk="1"/>
          <a:r>
            <a:rPr kumimoji="0" lang="ko-KR" altLang="en-US" sz="1800" dirty="0" err="1" smtClean="0"/>
            <a:t>콘텐츠와</a:t>
          </a:r>
          <a:r>
            <a:rPr kumimoji="0" lang="ko-KR" altLang="en-US" sz="1800" dirty="0" smtClean="0"/>
            <a:t> 장르 중심 </a:t>
          </a:r>
          <a:endParaRPr lang="ko-KR" altLang="en-US" sz="1800" dirty="0"/>
        </a:p>
      </dgm:t>
    </dgm:pt>
    <dgm:pt modelId="{75FFABB2-A743-4A2B-A39D-B236F1AC0F5B}" type="parTrans" cxnId="{304AFA0C-D1B9-4F7E-A471-5B81C3783E2B}">
      <dgm:prSet/>
      <dgm:spPr/>
      <dgm:t>
        <a:bodyPr/>
        <a:lstStyle/>
        <a:p>
          <a:pPr latinLnBrk="1"/>
          <a:endParaRPr lang="ko-KR" altLang="en-US"/>
        </a:p>
      </dgm:t>
    </dgm:pt>
    <dgm:pt modelId="{63A58C52-8C58-4ACF-A119-DFF3A36452C2}" type="sibTrans" cxnId="{304AFA0C-D1B9-4F7E-A471-5B81C3783E2B}">
      <dgm:prSet/>
      <dgm:spPr/>
      <dgm:t>
        <a:bodyPr/>
        <a:lstStyle/>
        <a:p>
          <a:pPr latinLnBrk="1"/>
          <a:endParaRPr lang="ko-KR" altLang="en-US"/>
        </a:p>
      </dgm:t>
    </dgm:pt>
    <dgm:pt modelId="{382B4284-C64E-4368-90AB-BD30C0526F83}">
      <dgm:prSet custT="1"/>
      <dgm:spPr/>
      <dgm:t>
        <a:bodyPr/>
        <a:lstStyle/>
        <a:p>
          <a:pPr latinLnBrk="1"/>
          <a:r>
            <a:rPr kumimoji="0" lang="ko-KR" altLang="en-US" sz="1800" dirty="0" err="1" smtClean="0"/>
            <a:t>탈장르</a:t>
          </a:r>
          <a:r>
            <a:rPr kumimoji="0" lang="en-US" altLang="ko-KR" sz="1800" dirty="0" smtClean="0"/>
            <a:t>, </a:t>
          </a:r>
          <a:r>
            <a:rPr kumimoji="0" lang="ko-KR" altLang="en-US" sz="1800" dirty="0" smtClean="0"/>
            <a:t>융</a:t>
          </a:r>
          <a:r>
            <a:rPr kumimoji="0" lang="en-US" altLang="ko-KR" sz="1800" dirty="0" smtClean="0"/>
            <a:t>•</a:t>
          </a:r>
          <a:r>
            <a:rPr kumimoji="0" lang="ko-KR" altLang="en-US" sz="1800" dirty="0" smtClean="0"/>
            <a:t>복합</a:t>
          </a:r>
          <a:endParaRPr lang="ko-KR" altLang="en-US" sz="1800" dirty="0"/>
        </a:p>
      </dgm:t>
    </dgm:pt>
    <dgm:pt modelId="{3DD4686A-FD90-47EC-A956-E9EE7F6D4F86}" type="parTrans" cxnId="{2FB5B9D2-0053-4C51-AF46-9718F0894830}">
      <dgm:prSet/>
      <dgm:spPr/>
      <dgm:t>
        <a:bodyPr/>
        <a:lstStyle/>
        <a:p>
          <a:pPr latinLnBrk="1"/>
          <a:endParaRPr lang="ko-KR" altLang="en-US"/>
        </a:p>
      </dgm:t>
    </dgm:pt>
    <dgm:pt modelId="{35B9294B-BD24-4021-BC53-B68B01C4B27B}" type="sibTrans" cxnId="{2FB5B9D2-0053-4C51-AF46-9718F0894830}">
      <dgm:prSet/>
      <dgm:spPr/>
      <dgm:t>
        <a:bodyPr/>
        <a:lstStyle/>
        <a:p>
          <a:pPr latinLnBrk="1"/>
          <a:endParaRPr lang="ko-KR" altLang="en-US"/>
        </a:p>
      </dgm:t>
    </dgm:pt>
    <dgm:pt modelId="{527AA6BA-768B-4A38-AABD-E8DF7F1DDA78}">
      <dgm:prSet custT="1"/>
      <dgm:spPr/>
      <dgm:t>
        <a:bodyPr/>
        <a:lstStyle/>
        <a:p>
          <a:pPr latinLnBrk="1"/>
          <a:r>
            <a:rPr kumimoji="0" lang="ko-KR" altLang="en-US" sz="1800" dirty="0" smtClean="0"/>
            <a:t>협업의 가치 확산</a:t>
          </a:r>
          <a:endParaRPr kumimoji="0" lang="en-US" altLang="ko-KR" sz="1800" dirty="0"/>
        </a:p>
      </dgm:t>
    </dgm:pt>
    <dgm:pt modelId="{61341D61-B0D5-424F-AB37-F74B2E6412D0}" type="parTrans" cxnId="{501386C5-208E-444B-8D39-B84714CAB189}">
      <dgm:prSet/>
      <dgm:spPr/>
      <dgm:t>
        <a:bodyPr/>
        <a:lstStyle/>
        <a:p>
          <a:pPr latinLnBrk="1"/>
          <a:endParaRPr lang="ko-KR" altLang="en-US"/>
        </a:p>
      </dgm:t>
    </dgm:pt>
    <dgm:pt modelId="{D7A3B247-FCD0-4449-8109-61009CF87E43}" type="sibTrans" cxnId="{501386C5-208E-444B-8D39-B84714CAB189}">
      <dgm:prSet/>
      <dgm:spPr/>
      <dgm:t>
        <a:bodyPr/>
        <a:lstStyle/>
        <a:p>
          <a:pPr latinLnBrk="1"/>
          <a:endParaRPr lang="ko-KR" altLang="en-US"/>
        </a:p>
      </dgm:t>
    </dgm:pt>
    <dgm:pt modelId="{0F89FF90-0A57-4334-8CAC-12FFEB804C79}" type="pres">
      <dgm:prSet presAssocID="{77757E5F-1969-4B1D-B1CF-5558061E44FD}" presName="Name0" presStyleCnt="0">
        <dgm:presLayoutVars>
          <dgm:dir/>
          <dgm:animLvl val="lvl"/>
          <dgm:resizeHandles val="exact"/>
        </dgm:presLayoutVars>
      </dgm:prSet>
      <dgm:spPr/>
    </dgm:pt>
    <dgm:pt modelId="{4614DBED-68EC-40DF-882E-A50479BFDDEC}" type="pres">
      <dgm:prSet presAssocID="{0C2AC4CC-2FCB-41A7-91D8-4016773ADE69}" presName="parTxOnly" presStyleLbl="node1" presStyleIdx="0" presStyleCnt="3" custScaleY="562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3689C8-118F-4296-B318-9B25D648AB27}" type="pres">
      <dgm:prSet presAssocID="{63A58C52-8C58-4ACF-A119-DFF3A36452C2}" presName="parTxOnlySpace" presStyleCnt="0"/>
      <dgm:spPr/>
    </dgm:pt>
    <dgm:pt modelId="{E9193FDC-87AA-4FDB-ABEF-0C1BF2B2E593}" type="pres">
      <dgm:prSet presAssocID="{382B4284-C64E-4368-90AB-BD30C0526F83}" presName="parTxOnly" presStyleLbl="node1" presStyleIdx="1" presStyleCnt="3" custScaleY="562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49F7CF-9EC6-456A-A78C-92BD881B6408}" type="pres">
      <dgm:prSet presAssocID="{35B9294B-BD24-4021-BC53-B68B01C4B27B}" presName="parTxOnlySpace" presStyleCnt="0"/>
      <dgm:spPr/>
    </dgm:pt>
    <dgm:pt modelId="{DB6E6A09-45BE-4577-8B4C-1DB2A84C1DBC}" type="pres">
      <dgm:prSet presAssocID="{527AA6BA-768B-4A38-AABD-E8DF7F1DDA78}" presName="parTxOnly" presStyleLbl="node1" presStyleIdx="2" presStyleCnt="3" custScaleY="562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FB5B9D2-0053-4C51-AF46-9718F0894830}" srcId="{77757E5F-1969-4B1D-B1CF-5558061E44FD}" destId="{382B4284-C64E-4368-90AB-BD30C0526F83}" srcOrd="1" destOrd="0" parTransId="{3DD4686A-FD90-47EC-A956-E9EE7F6D4F86}" sibTransId="{35B9294B-BD24-4021-BC53-B68B01C4B27B}"/>
    <dgm:cxn modelId="{D06710A1-5727-4AA7-B0E4-0FF6818C0B23}" type="presOf" srcId="{382B4284-C64E-4368-90AB-BD30C0526F83}" destId="{E9193FDC-87AA-4FDB-ABEF-0C1BF2B2E593}" srcOrd="0" destOrd="0" presId="urn:microsoft.com/office/officeart/2005/8/layout/chevron1"/>
    <dgm:cxn modelId="{A32375FD-6B6E-4FA0-A1A4-A6C7213F873F}" type="presOf" srcId="{77757E5F-1969-4B1D-B1CF-5558061E44FD}" destId="{0F89FF90-0A57-4334-8CAC-12FFEB804C79}" srcOrd="0" destOrd="0" presId="urn:microsoft.com/office/officeart/2005/8/layout/chevron1"/>
    <dgm:cxn modelId="{0D89C656-E474-4A43-8C9D-35A9905A8365}" type="presOf" srcId="{0C2AC4CC-2FCB-41A7-91D8-4016773ADE69}" destId="{4614DBED-68EC-40DF-882E-A50479BFDDEC}" srcOrd="0" destOrd="0" presId="urn:microsoft.com/office/officeart/2005/8/layout/chevron1"/>
    <dgm:cxn modelId="{304AFA0C-D1B9-4F7E-A471-5B81C3783E2B}" srcId="{77757E5F-1969-4B1D-B1CF-5558061E44FD}" destId="{0C2AC4CC-2FCB-41A7-91D8-4016773ADE69}" srcOrd="0" destOrd="0" parTransId="{75FFABB2-A743-4A2B-A39D-B236F1AC0F5B}" sibTransId="{63A58C52-8C58-4ACF-A119-DFF3A36452C2}"/>
    <dgm:cxn modelId="{501386C5-208E-444B-8D39-B84714CAB189}" srcId="{77757E5F-1969-4B1D-B1CF-5558061E44FD}" destId="{527AA6BA-768B-4A38-AABD-E8DF7F1DDA78}" srcOrd="2" destOrd="0" parTransId="{61341D61-B0D5-424F-AB37-F74B2E6412D0}" sibTransId="{D7A3B247-FCD0-4449-8109-61009CF87E43}"/>
    <dgm:cxn modelId="{50A3C371-FD09-4159-975E-6E8B7549110E}" type="presOf" srcId="{527AA6BA-768B-4A38-AABD-E8DF7F1DDA78}" destId="{DB6E6A09-45BE-4577-8B4C-1DB2A84C1DBC}" srcOrd="0" destOrd="0" presId="urn:microsoft.com/office/officeart/2005/8/layout/chevron1"/>
    <dgm:cxn modelId="{64F697AD-F13C-43F3-B495-0F7285FD0CEA}" type="presParOf" srcId="{0F89FF90-0A57-4334-8CAC-12FFEB804C79}" destId="{4614DBED-68EC-40DF-882E-A50479BFDDEC}" srcOrd="0" destOrd="0" presId="urn:microsoft.com/office/officeart/2005/8/layout/chevron1"/>
    <dgm:cxn modelId="{29928DED-DA8D-4C1E-8FBA-0B0F80B674F5}" type="presParOf" srcId="{0F89FF90-0A57-4334-8CAC-12FFEB804C79}" destId="{7A3689C8-118F-4296-B318-9B25D648AB27}" srcOrd="1" destOrd="0" presId="urn:microsoft.com/office/officeart/2005/8/layout/chevron1"/>
    <dgm:cxn modelId="{8208BE80-0172-4A6B-85F6-4F06867644BB}" type="presParOf" srcId="{0F89FF90-0A57-4334-8CAC-12FFEB804C79}" destId="{E9193FDC-87AA-4FDB-ABEF-0C1BF2B2E593}" srcOrd="2" destOrd="0" presId="urn:microsoft.com/office/officeart/2005/8/layout/chevron1"/>
    <dgm:cxn modelId="{22521F5C-EE60-409D-932F-4E8C1607E6C1}" type="presParOf" srcId="{0F89FF90-0A57-4334-8CAC-12FFEB804C79}" destId="{DF49F7CF-9EC6-456A-A78C-92BD881B6408}" srcOrd="3" destOrd="0" presId="urn:microsoft.com/office/officeart/2005/8/layout/chevron1"/>
    <dgm:cxn modelId="{39F794D6-DE05-42C8-86BC-39D67FF7D764}" type="presParOf" srcId="{0F89FF90-0A57-4334-8CAC-12FFEB804C79}" destId="{DB6E6A09-45BE-4577-8B4C-1DB2A84C1DB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757E5F-1969-4B1D-B1CF-5558061E44FD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0C2AC4CC-2FCB-41A7-91D8-4016773ADE69}">
      <dgm:prSet custT="1"/>
      <dgm:spPr/>
      <dgm:t>
        <a:bodyPr/>
        <a:lstStyle/>
        <a:p>
          <a:pPr latinLnBrk="1"/>
          <a:r>
            <a:rPr kumimoji="0" lang="ko-KR" altLang="en-US" sz="1800" dirty="0" smtClean="0"/>
            <a:t>공연장</a:t>
          </a:r>
          <a:r>
            <a:rPr kumimoji="0" lang="en-US" altLang="ko-KR" sz="1800" dirty="0" smtClean="0"/>
            <a:t>, </a:t>
          </a:r>
          <a:r>
            <a:rPr kumimoji="0" lang="ko-KR" altLang="en-US" sz="1800" dirty="0" smtClean="0"/>
            <a:t>미술관 등 </a:t>
          </a:r>
          <a:endParaRPr lang="ko-KR" altLang="en-US" sz="1800" dirty="0"/>
        </a:p>
      </dgm:t>
    </dgm:pt>
    <dgm:pt modelId="{75FFABB2-A743-4A2B-A39D-B236F1AC0F5B}" type="parTrans" cxnId="{304AFA0C-D1B9-4F7E-A471-5B81C3783E2B}">
      <dgm:prSet/>
      <dgm:spPr/>
      <dgm:t>
        <a:bodyPr/>
        <a:lstStyle/>
        <a:p>
          <a:pPr latinLnBrk="1"/>
          <a:endParaRPr lang="ko-KR" altLang="en-US"/>
        </a:p>
      </dgm:t>
    </dgm:pt>
    <dgm:pt modelId="{63A58C52-8C58-4ACF-A119-DFF3A36452C2}" type="sibTrans" cxnId="{304AFA0C-D1B9-4F7E-A471-5B81C3783E2B}">
      <dgm:prSet/>
      <dgm:spPr/>
      <dgm:t>
        <a:bodyPr/>
        <a:lstStyle/>
        <a:p>
          <a:pPr latinLnBrk="1"/>
          <a:endParaRPr lang="ko-KR" altLang="en-US"/>
        </a:p>
      </dgm:t>
    </dgm:pt>
    <dgm:pt modelId="{382B4284-C64E-4368-90AB-BD30C0526F83}">
      <dgm:prSet custT="1"/>
      <dgm:spPr/>
      <dgm:t>
        <a:bodyPr/>
        <a:lstStyle/>
        <a:p>
          <a:pPr latinLnBrk="1"/>
          <a:r>
            <a:rPr lang="ko-KR" altLang="en-US" sz="1800" dirty="0" smtClean="0"/>
            <a:t>공간간 네트워크 또는 벽을 넘나듦</a:t>
          </a:r>
          <a:endParaRPr lang="ko-KR" altLang="en-US" sz="1800" dirty="0"/>
        </a:p>
      </dgm:t>
    </dgm:pt>
    <dgm:pt modelId="{3DD4686A-FD90-47EC-A956-E9EE7F6D4F86}" type="parTrans" cxnId="{2FB5B9D2-0053-4C51-AF46-9718F0894830}">
      <dgm:prSet/>
      <dgm:spPr/>
      <dgm:t>
        <a:bodyPr/>
        <a:lstStyle/>
        <a:p>
          <a:pPr latinLnBrk="1"/>
          <a:endParaRPr lang="ko-KR" altLang="en-US"/>
        </a:p>
      </dgm:t>
    </dgm:pt>
    <dgm:pt modelId="{35B9294B-BD24-4021-BC53-B68B01C4B27B}" type="sibTrans" cxnId="{2FB5B9D2-0053-4C51-AF46-9718F0894830}">
      <dgm:prSet/>
      <dgm:spPr/>
      <dgm:t>
        <a:bodyPr/>
        <a:lstStyle/>
        <a:p>
          <a:pPr latinLnBrk="1"/>
          <a:endParaRPr lang="ko-KR" altLang="en-US"/>
        </a:p>
      </dgm:t>
    </dgm:pt>
    <dgm:pt modelId="{0F89FF90-0A57-4334-8CAC-12FFEB804C79}" type="pres">
      <dgm:prSet presAssocID="{77757E5F-1969-4B1D-B1CF-5558061E44FD}" presName="Name0" presStyleCnt="0">
        <dgm:presLayoutVars>
          <dgm:dir/>
          <dgm:animLvl val="lvl"/>
          <dgm:resizeHandles val="exact"/>
        </dgm:presLayoutVars>
      </dgm:prSet>
      <dgm:spPr/>
    </dgm:pt>
    <dgm:pt modelId="{4614DBED-68EC-40DF-882E-A50479BFDDEC}" type="pres">
      <dgm:prSet presAssocID="{0C2AC4CC-2FCB-41A7-91D8-4016773ADE69}" presName="parTxOnly" presStyleLbl="node1" presStyleIdx="0" presStyleCnt="2" custScaleX="40404" custScaleY="33770" custLinFactNeighborX="-44336" custLinFactNeighborY="1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3689C8-118F-4296-B318-9B25D648AB27}" type="pres">
      <dgm:prSet presAssocID="{63A58C52-8C58-4ACF-A119-DFF3A36452C2}" presName="parTxOnlySpace" presStyleCnt="0"/>
      <dgm:spPr/>
    </dgm:pt>
    <dgm:pt modelId="{E9193FDC-87AA-4FDB-ABEF-0C1BF2B2E593}" type="pres">
      <dgm:prSet presAssocID="{382B4284-C64E-4368-90AB-BD30C0526F83}" presName="parTxOnly" presStyleLbl="node1" presStyleIdx="1" presStyleCnt="2" custScaleX="62630" custScaleY="33770" custLinFactNeighborX="21354" custLinFactNeighborY="1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FB5B9D2-0053-4C51-AF46-9718F0894830}" srcId="{77757E5F-1969-4B1D-B1CF-5558061E44FD}" destId="{382B4284-C64E-4368-90AB-BD30C0526F83}" srcOrd="1" destOrd="0" parTransId="{3DD4686A-FD90-47EC-A956-E9EE7F6D4F86}" sibTransId="{35B9294B-BD24-4021-BC53-B68B01C4B27B}"/>
    <dgm:cxn modelId="{678CDD17-2AF8-4C14-BE90-C8FB04D3A322}" type="presOf" srcId="{77757E5F-1969-4B1D-B1CF-5558061E44FD}" destId="{0F89FF90-0A57-4334-8CAC-12FFEB804C79}" srcOrd="0" destOrd="0" presId="urn:microsoft.com/office/officeart/2005/8/layout/chevron1"/>
    <dgm:cxn modelId="{AFFA104C-9332-4C32-B412-EB5F062E5245}" type="presOf" srcId="{382B4284-C64E-4368-90AB-BD30C0526F83}" destId="{E9193FDC-87AA-4FDB-ABEF-0C1BF2B2E593}" srcOrd="0" destOrd="0" presId="urn:microsoft.com/office/officeart/2005/8/layout/chevron1"/>
    <dgm:cxn modelId="{304AFA0C-D1B9-4F7E-A471-5B81C3783E2B}" srcId="{77757E5F-1969-4B1D-B1CF-5558061E44FD}" destId="{0C2AC4CC-2FCB-41A7-91D8-4016773ADE69}" srcOrd="0" destOrd="0" parTransId="{75FFABB2-A743-4A2B-A39D-B236F1AC0F5B}" sibTransId="{63A58C52-8C58-4ACF-A119-DFF3A36452C2}"/>
    <dgm:cxn modelId="{3C2168BF-5BAB-4B82-B109-113E33745570}" type="presOf" srcId="{0C2AC4CC-2FCB-41A7-91D8-4016773ADE69}" destId="{4614DBED-68EC-40DF-882E-A50479BFDDEC}" srcOrd="0" destOrd="0" presId="urn:microsoft.com/office/officeart/2005/8/layout/chevron1"/>
    <dgm:cxn modelId="{B4B8B5B9-21A9-4CCB-975E-7C38133BDACF}" type="presParOf" srcId="{0F89FF90-0A57-4334-8CAC-12FFEB804C79}" destId="{4614DBED-68EC-40DF-882E-A50479BFDDEC}" srcOrd="0" destOrd="0" presId="urn:microsoft.com/office/officeart/2005/8/layout/chevron1"/>
    <dgm:cxn modelId="{03B95790-9860-4C51-8A48-A97890F1908D}" type="presParOf" srcId="{0F89FF90-0A57-4334-8CAC-12FFEB804C79}" destId="{7A3689C8-118F-4296-B318-9B25D648AB27}" srcOrd="1" destOrd="0" presId="urn:microsoft.com/office/officeart/2005/8/layout/chevron1"/>
    <dgm:cxn modelId="{34D97C5C-CE4E-41E8-AA56-9053CED86093}" type="presParOf" srcId="{0F89FF90-0A57-4334-8CAC-12FFEB804C79}" destId="{E9193FDC-87AA-4FDB-ABEF-0C1BF2B2E59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74ABE9-042C-4250-9960-E099A538276F}" type="doc">
      <dgm:prSet loTypeId="urn:microsoft.com/office/officeart/2005/8/layout/equation2" loCatId="process" qsTypeId="urn:microsoft.com/office/officeart/2005/8/quickstyle/simple1" qsCatId="simple" csTypeId="urn:microsoft.com/office/officeart/2005/8/colors/accent2_4" csCatId="accent2" phldr="1"/>
      <dgm:spPr/>
    </dgm:pt>
    <dgm:pt modelId="{17FFDFBB-3FDE-410E-AF35-B966880F80E5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글로벌</a:t>
          </a:r>
          <a:endParaRPr lang="en-US" altLang="ko-KR" sz="1600" dirty="0" smtClean="0"/>
        </a:p>
        <a:p>
          <a:pPr latinLnBrk="1"/>
          <a:r>
            <a:rPr lang="en-US" altLang="ko-KR" sz="1600" dirty="0" smtClean="0"/>
            <a:t>(global)</a:t>
          </a:r>
          <a:endParaRPr lang="ko-KR" altLang="en-US" sz="1600" dirty="0"/>
        </a:p>
      </dgm:t>
    </dgm:pt>
    <dgm:pt modelId="{1DBF2021-FB17-4EC1-B62B-3F36AE937DF9}" type="parTrans" cxnId="{27260C6C-6058-4159-BA93-B5EC55E4E3E9}">
      <dgm:prSet/>
      <dgm:spPr/>
      <dgm:t>
        <a:bodyPr/>
        <a:lstStyle/>
        <a:p>
          <a:pPr latinLnBrk="1"/>
          <a:endParaRPr lang="ko-KR" altLang="en-US"/>
        </a:p>
      </dgm:t>
    </dgm:pt>
    <dgm:pt modelId="{A3154231-FEDA-4292-A028-6687E44C059A}" type="sibTrans" cxnId="{27260C6C-6058-4159-BA93-B5EC55E4E3E9}">
      <dgm:prSet/>
      <dgm:spPr/>
      <dgm:t>
        <a:bodyPr/>
        <a:lstStyle/>
        <a:p>
          <a:pPr latinLnBrk="1"/>
          <a:endParaRPr lang="ko-KR" altLang="en-US"/>
        </a:p>
      </dgm:t>
    </dgm:pt>
    <dgm:pt modelId="{FFF0DD8D-D9B9-4536-96AF-A37E01D99312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로컬</a:t>
          </a:r>
          <a:endParaRPr lang="en-US" altLang="ko-KR" sz="1600" dirty="0" smtClean="0"/>
        </a:p>
        <a:p>
          <a:pPr latinLnBrk="1"/>
          <a:r>
            <a:rPr lang="en-US" altLang="ko-KR" sz="1600" dirty="0" smtClean="0"/>
            <a:t>(local)</a:t>
          </a:r>
          <a:endParaRPr lang="ko-KR" altLang="en-US" sz="1600" dirty="0"/>
        </a:p>
      </dgm:t>
    </dgm:pt>
    <dgm:pt modelId="{B6B84D17-C40A-44A4-A31D-711484D28145}" type="parTrans" cxnId="{7D432C0A-C9CB-4EB7-92C4-576308595A09}">
      <dgm:prSet/>
      <dgm:spPr/>
      <dgm:t>
        <a:bodyPr/>
        <a:lstStyle/>
        <a:p>
          <a:pPr latinLnBrk="1"/>
          <a:endParaRPr lang="ko-KR" altLang="en-US"/>
        </a:p>
      </dgm:t>
    </dgm:pt>
    <dgm:pt modelId="{9E8EC065-950A-490E-BD01-66B67FD00979}" type="sibTrans" cxnId="{7D432C0A-C9CB-4EB7-92C4-576308595A09}">
      <dgm:prSet/>
      <dgm:spPr/>
      <dgm:t>
        <a:bodyPr/>
        <a:lstStyle/>
        <a:p>
          <a:pPr latinLnBrk="1"/>
          <a:endParaRPr lang="ko-KR" altLang="en-US"/>
        </a:p>
      </dgm:t>
    </dgm:pt>
    <dgm:pt modelId="{D0EDDC20-901E-473F-B052-4159B2582E8F}">
      <dgm:prSet phldrT="[텍스트]" custT="1"/>
      <dgm:spPr/>
      <dgm:t>
        <a:bodyPr/>
        <a:lstStyle/>
        <a:p>
          <a:pPr latinLnBrk="1"/>
          <a:r>
            <a:rPr lang="ko-KR" altLang="en-US" sz="2400" dirty="0" err="1" smtClean="0"/>
            <a:t>글로컬</a:t>
          </a:r>
          <a:r>
            <a:rPr lang="en-US" altLang="ko-KR" sz="2400" dirty="0" smtClean="0"/>
            <a:t>(</a:t>
          </a:r>
          <a:r>
            <a:rPr lang="en-US" altLang="ko-KR" sz="2400" dirty="0" err="1" smtClean="0"/>
            <a:t>Glocal</a:t>
          </a:r>
          <a:r>
            <a:rPr lang="en-US" altLang="ko-KR" sz="2400" dirty="0" smtClean="0"/>
            <a:t>)</a:t>
          </a:r>
        </a:p>
        <a:p>
          <a:pPr latinLnBrk="1"/>
          <a:r>
            <a:rPr kumimoji="0" lang="ko-KR" altLang="en-US" sz="1800" dirty="0" smtClean="0"/>
            <a:t>지역의</a:t>
          </a:r>
          <a:r>
            <a:rPr kumimoji="0" lang="en-US" altLang="ko-KR" sz="1800" dirty="0" smtClean="0"/>
            <a:t> </a:t>
          </a:r>
          <a:r>
            <a:rPr kumimoji="0" lang="ko-KR" altLang="en-US" sz="1800" dirty="0" smtClean="0"/>
            <a:t>역할도 커지고 있지만 삶의 터전만이 거점활동 공간은 아님</a:t>
          </a:r>
          <a:endParaRPr lang="ko-KR" altLang="en-US" sz="1800" dirty="0"/>
        </a:p>
      </dgm:t>
    </dgm:pt>
    <dgm:pt modelId="{714740B0-FA31-4832-BF53-3C23DB43796A}" type="parTrans" cxnId="{2BC3480B-013A-4598-9010-8E4F343C3236}">
      <dgm:prSet/>
      <dgm:spPr/>
      <dgm:t>
        <a:bodyPr/>
        <a:lstStyle/>
        <a:p>
          <a:pPr latinLnBrk="1"/>
          <a:endParaRPr lang="ko-KR" altLang="en-US"/>
        </a:p>
      </dgm:t>
    </dgm:pt>
    <dgm:pt modelId="{F0646983-8BC0-4001-BE78-E39866CC4B5B}" type="sibTrans" cxnId="{2BC3480B-013A-4598-9010-8E4F343C3236}">
      <dgm:prSet/>
      <dgm:spPr/>
      <dgm:t>
        <a:bodyPr/>
        <a:lstStyle/>
        <a:p>
          <a:pPr latinLnBrk="1"/>
          <a:endParaRPr lang="ko-KR" altLang="en-US"/>
        </a:p>
      </dgm:t>
    </dgm:pt>
    <dgm:pt modelId="{BA4C12B5-CE0E-4C2C-8F40-A13FA67AE03D}" type="pres">
      <dgm:prSet presAssocID="{CA74ABE9-042C-4250-9960-E099A538276F}" presName="Name0" presStyleCnt="0">
        <dgm:presLayoutVars>
          <dgm:dir/>
          <dgm:resizeHandles val="exact"/>
        </dgm:presLayoutVars>
      </dgm:prSet>
      <dgm:spPr/>
    </dgm:pt>
    <dgm:pt modelId="{26BD831E-8A33-4803-BD82-143E6DD61BD1}" type="pres">
      <dgm:prSet presAssocID="{CA74ABE9-042C-4250-9960-E099A538276F}" presName="vNodes" presStyleCnt="0"/>
      <dgm:spPr/>
    </dgm:pt>
    <dgm:pt modelId="{4BBE8042-F46C-40EE-81EF-22CF3B024F66}" type="pres">
      <dgm:prSet presAssocID="{17FFDFBB-3FDE-410E-AF35-B966880F80E5}" presName="node" presStyleLbl="node1" presStyleIdx="0" presStyleCnt="3" custScaleX="1606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2F6FDB-A4EE-49C8-97A2-5A11D9F3783A}" type="pres">
      <dgm:prSet presAssocID="{A3154231-FEDA-4292-A028-6687E44C059A}" presName="spacerT" presStyleCnt="0"/>
      <dgm:spPr/>
    </dgm:pt>
    <dgm:pt modelId="{114326C4-5036-4413-9292-C526C3178C5D}" type="pres">
      <dgm:prSet presAssocID="{A3154231-FEDA-4292-A028-6687E44C059A}" presName="sibTrans" presStyleLbl="sibTrans2D1" presStyleIdx="0" presStyleCnt="2" custScaleX="83394" custScaleY="77461"/>
      <dgm:spPr/>
      <dgm:t>
        <a:bodyPr/>
        <a:lstStyle/>
        <a:p>
          <a:pPr latinLnBrk="1"/>
          <a:endParaRPr lang="ko-KR" altLang="en-US"/>
        </a:p>
      </dgm:t>
    </dgm:pt>
    <dgm:pt modelId="{A9CE4FEF-8368-4B01-9E91-BA24000EFF95}" type="pres">
      <dgm:prSet presAssocID="{A3154231-FEDA-4292-A028-6687E44C059A}" presName="spacerB" presStyleCnt="0"/>
      <dgm:spPr/>
    </dgm:pt>
    <dgm:pt modelId="{E2283902-F592-477C-B9E7-72ED19D60155}" type="pres">
      <dgm:prSet presAssocID="{FFF0DD8D-D9B9-4536-96AF-A37E01D99312}" presName="node" presStyleLbl="node1" presStyleIdx="1" presStyleCnt="3" custScaleX="15829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AC9203-368B-45CF-9564-4B0221767762}" type="pres">
      <dgm:prSet presAssocID="{CA74ABE9-042C-4250-9960-E099A538276F}" presName="sibTransLast" presStyleLbl="sibTrans2D1" presStyleIdx="1" presStyleCnt="2" custScaleX="85394" custScaleY="81972" custLinFactNeighborX="-80982" custLinFactNeighborY="729"/>
      <dgm:spPr/>
      <dgm:t>
        <a:bodyPr/>
        <a:lstStyle/>
        <a:p>
          <a:pPr latinLnBrk="1"/>
          <a:endParaRPr lang="ko-KR" altLang="en-US"/>
        </a:p>
      </dgm:t>
    </dgm:pt>
    <dgm:pt modelId="{9E15FA63-7844-4B77-9EB0-DB6B0EDE19A5}" type="pres">
      <dgm:prSet presAssocID="{CA74ABE9-042C-4250-9960-E099A538276F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A5ED1EF-B213-409D-8172-06CBA74A1D19}" type="pres">
      <dgm:prSet presAssocID="{CA74ABE9-042C-4250-9960-E099A538276F}" presName="lastNode" presStyleLbl="node1" presStyleIdx="2" presStyleCnt="3" custScaleX="293698" custScaleY="121973" custLinFactNeighborX="-16116" custLinFactNeighborY="108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0825DB7-0299-4153-9FE9-84995D18B7AC}" type="presOf" srcId="{9E8EC065-950A-490E-BD01-66B67FD00979}" destId="{9E15FA63-7844-4B77-9EB0-DB6B0EDE19A5}" srcOrd="1" destOrd="0" presId="urn:microsoft.com/office/officeart/2005/8/layout/equation2"/>
    <dgm:cxn modelId="{FC2C2395-9C9C-43CB-A9B9-ED553ADC55E8}" type="presOf" srcId="{CA74ABE9-042C-4250-9960-E099A538276F}" destId="{BA4C12B5-CE0E-4C2C-8F40-A13FA67AE03D}" srcOrd="0" destOrd="0" presId="urn:microsoft.com/office/officeart/2005/8/layout/equation2"/>
    <dgm:cxn modelId="{2BC3480B-013A-4598-9010-8E4F343C3236}" srcId="{CA74ABE9-042C-4250-9960-E099A538276F}" destId="{D0EDDC20-901E-473F-B052-4159B2582E8F}" srcOrd="2" destOrd="0" parTransId="{714740B0-FA31-4832-BF53-3C23DB43796A}" sibTransId="{F0646983-8BC0-4001-BE78-E39866CC4B5B}"/>
    <dgm:cxn modelId="{1C0695F3-FBDC-478C-BEBF-8772B7026A22}" type="presOf" srcId="{A3154231-FEDA-4292-A028-6687E44C059A}" destId="{114326C4-5036-4413-9292-C526C3178C5D}" srcOrd="0" destOrd="0" presId="urn:microsoft.com/office/officeart/2005/8/layout/equation2"/>
    <dgm:cxn modelId="{7D432C0A-C9CB-4EB7-92C4-576308595A09}" srcId="{CA74ABE9-042C-4250-9960-E099A538276F}" destId="{FFF0DD8D-D9B9-4536-96AF-A37E01D99312}" srcOrd="1" destOrd="0" parTransId="{B6B84D17-C40A-44A4-A31D-711484D28145}" sibTransId="{9E8EC065-950A-490E-BD01-66B67FD00979}"/>
    <dgm:cxn modelId="{5E3240AB-0E8C-449E-B3BD-75F40E2DBC2B}" type="presOf" srcId="{FFF0DD8D-D9B9-4536-96AF-A37E01D99312}" destId="{E2283902-F592-477C-B9E7-72ED19D60155}" srcOrd="0" destOrd="0" presId="urn:microsoft.com/office/officeart/2005/8/layout/equation2"/>
    <dgm:cxn modelId="{27260C6C-6058-4159-BA93-B5EC55E4E3E9}" srcId="{CA74ABE9-042C-4250-9960-E099A538276F}" destId="{17FFDFBB-3FDE-410E-AF35-B966880F80E5}" srcOrd="0" destOrd="0" parTransId="{1DBF2021-FB17-4EC1-B62B-3F36AE937DF9}" sibTransId="{A3154231-FEDA-4292-A028-6687E44C059A}"/>
    <dgm:cxn modelId="{1ED3DAD1-D3AB-46A1-9B40-C2B92ADE91E0}" type="presOf" srcId="{17FFDFBB-3FDE-410E-AF35-B966880F80E5}" destId="{4BBE8042-F46C-40EE-81EF-22CF3B024F66}" srcOrd="0" destOrd="0" presId="urn:microsoft.com/office/officeart/2005/8/layout/equation2"/>
    <dgm:cxn modelId="{9D76035D-44B0-443D-A6F9-DEDBCB7EC280}" type="presOf" srcId="{9E8EC065-950A-490E-BD01-66B67FD00979}" destId="{A0AC9203-368B-45CF-9564-4B0221767762}" srcOrd="0" destOrd="0" presId="urn:microsoft.com/office/officeart/2005/8/layout/equation2"/>
    <dgm:cxn modelId="{48650B3E-6AE0-4247-8D07-A963252042B7}" type="presOf" srcId="{D0EDDC20-901E-473F-B052-4159B2582E8F}" destId="{5A5ED1EF-B213-409D-8172-06CBA74A1D19}" srcOrd="0" destOrd="0" presId="urn:microsoft.com/office/officeart/2005/8/layout/equation2"/>
    <dgm:cxn modelId="{7FDD0A93-DF60-4F42-B5B4-6A4DB167DCCF}" type="presParOf" srcId="{BA4C12B5-CE0E-4C2C-8F40-A13FA67AE03D}" destId="{26BD831E-8A33-4803-BD82-143E6DD61BD1}" srcOrd="0" destOrd="0" presId="urn:microsoft.com/office/officeart/2005/8/layout/equation2"/>
    <dgm:cxn modelId="{88F413E4-08FA-4E6F-970C-5AE379A59ACF}" type="presParOf" srcId="{26BD831E-8A33-4803-BD82-143E6DD61BD1}" destId="{4BBE8042-F46C-40EE-81EF-22CF3B024F66}" srcOrd="0" destOrd="0" presId="urn:microsoft.com/office/officeart/2005/8/layout/equation2"/>
    <dgm:cxn modelId="{EE540193-14CB-4004-8910-FC3016F3B332}" type="presParOf" srcId="{26BD831E-8A33-4803-BD82-143E6DD61BD1}" destId="{C12F6FDB-A4EE-49C8-97A2-5A11D9F3783A}" srcOrd="1" destOrd="0" presId="urn:microsoft.com/office/officeart/2005/8/layout/equation2"/>
    <dgm:cxn modelId="{CF60D144-67C8-4884-994B-7A44D9956620}" type="presParOf" srcId="{26BD831E-8A33-4803-BD82-143E6DD61BD1}" destId="{114326C4-5036-4413-9292-C526C3178C5D}" srcOrd="2" destOrd="0" presId="urn:microsoft.com/office/officeart/2005/8/layout/equation2"/>
    <dgm:cxn modelId="{7944B4C1-8773-47C6-9CB9-6C581B70024E}" type="presParOf" srcId="{26BD831E-8A33-4803-BD82-143E6DD61BD1}" destId="{A9CE4FEF-8368-4B01-9E91-BA24000EFF95}" srcOrd="3" destOrd="0" presId="urn:microsoft.com/office/officeart/2005/8/layout/equation2"/>
    <dgm:cxn modelId="{DEE72ECE-0BDC-4417-A9D2-C70A45645080}" type="presParOf" srcId="{26BD831E-8A33-4803-BD82-143E6DD61BD1}" destId="{E2283902-F592-477C-B9E7-72ED19D60155}" srcOrd="4" destOrd="0" presId="urn:microsoft.com/office/officeart/2005/8/layout/equation2"/>
    <dgm:cxn modelId="{619D8ACF-A597-41A3-9679-EDC1E0A7272C}" type="presParOf" srcId="{BA4C12B5-CE0E-4C2C-8F40-A13FA67AE03D}" destId="{A0AC9203-368B-45CF-9564-4B0221767762}" srcOrd="1" destOrd="0" presId="urn:microsoft.com/office/officeart/2005/8/layout/equation2"/>
    <dgm:cxn modelId="{87163042-1EC7-4993-B73E-C915498F0F2E}" type="presParOf" srcId="{A0AC9203-368B-45CF-9564-4B0221767762}" destId="{9E15FA63-7844-4B77-9EB0-DB6B0EDE19A5}" srcOrd="0" destOrd="0" presId="urn:microsoft.com/office/officeart/2005/8/layout/equation2"/>
    <dgm:cxn modelId="{2F0B528D-83E7-4301-BFF0-8D3D1B0899BF}" type="presParOf" srcId="{BA4C12B5-CE0E-4C2C-8F40-A13FA67AE03D}" destId="{5A5ED1EF-B213-409D-8172-06CBA74A1D1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841878-8B8F-4461-9DC4-5367B55CB689}" type="doc">
      <dgm:prSet loTypeId="urn:microsoft.com/office/officeart/2008/layout/RadialCluster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3E054495-EDFF-4A98-B6BB-67BB455DD22C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문화기획</a:t>
          </a:r>
          <a:endParaRPr lang="ko-KR" altLang="en-US" sz="2000" dirty="0"/>
        </a:p>
      </dgm:t>
    </dgm:pt>
    <dgm:pt modelId="{2CFCFAE4-4E49-47E5-867D-3CC9556B4A53}" type="parTrans" cxnId="{BFCBC281-C546-4D9C-B53F-2B184274C59C}">
      <dgm:prSet/>
      <dgm:spPr/>
      <dgm:t>
        <a:bodyPr/>
        <a:lstStyle/>
        <a:p>
          <a:pPr latinLnBrk="1"/>
          <a:endParaRPr lang="ko-KR" altLang="en-US"/>
        </a:p>
      </dgm:t>
    </dgm:pt>
    <dgm:pt modelId="{D951E25A-A605-4CC4-861C-A047EDE9A846}" type="sibTrans" cxnId="{BFCBC281-C546-4D9C-B53F-2B184274C59C}">
      <dgm:prSet/>
      <dgm:spPr/>
      <dgm:t>
        <a:bodyPr/>
        <a:lstStyle/>
        <a:p>
          <a:pPr latinLnBrk="1"/>
          <a:endParaRPr lang="ko-KR" altLang="en-US"/>
        </a:p>
      </dgm:t>
    </dgm:pt>
    <dgm:pt modelId="{CD204AD7-93DE-4BD0-9CDA-9A4813D6A1FF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인간의 삶을 다루는 일</a:t>
          </a:r>
          <a:endParaRPr lang="ko-KR" altLang="en-US" sz="1800" dirty="0"/>
        </a:p>
      </dgm:t>
    </dgm:pt>
    <dgm:pt modelId="{59A57983-7482-43EC-ADB8-604D43CA7E5C}" type="parTrans" cxnId="{5AF331EE-071B-426B-9F41-E84D3A3FD6E3}">
      <dgm:prSet/>
      <dgm:spPr/>
      <dgm:t>
        <a:bodyPr/>
        <a:lstStyle/>
        <a:p>
          <a:pPr latinLnBrk="1"/>
          <a:endParaRPr lang="ko-KR" altLang="en-US"/>
        </a:p>
      </dgm:t>
    </dgm:pt>
    <dgm:pt modelId="{4D7733AB-37B2-429D-97AB-0868C9F3FD19}" type="sibTrans" cxnId="{5AF331EE-071B-426B-9F41-E84D3A3FD6E3}">
      <dgm:prSet/>
      <dgm:spPr/>
      <dgm:t>
        <a:bodyPr/>
        <a:lstStyle/>
        <a:p>
          <a:pPr latinLnBrk="1"/>
          <a:endParaRPr lang="ko-KR" altLang="en-US"/>
        </a:p>
      </dgm:t>
    </dgm:pt>
    <dgm:pt modelId="{CA1343C4-C1AF-49E1-B0CD-10A3BEA8B64C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관계 맺기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내면화</a:t>
          </a:r>
          <a:endParaRPr lang="ko-KR" altLang="en-US" sz="1800" dirty="0"/>
        </a:p>
      </dgm:t>
    </dgm:pt>
    <dgm:pt modelId="{A0BDD9E9-6758-4D82-B271-D256EDF28764}" type="parTrans" cxnId="{B737BDA7-4B0C-4556-8CBE-A40C7E767282}">
      <dgm:prSet/>
      <dgm:spPr/>
      <dgm:t>
        <a:bodyPr/>
        <a:lstStyle/>
        <a:p>
          <a:pPr latinLnBrk="1"/>
          <a:endParaRPr lang="ko-KR" altLang="en-US"/>
        </a:p>
      </dgm:t>
    </dgm:pt>
    <dgm:pt modelId="{3037CEA4-10A4-4E7C-8A04-439D0496F83E}" type="sibTrans" cxnId="{B737BDA7-4B0C-4556-8CBE-A40C7E767282}">
      <dgm:prSet/>
      <dgm:spPr/>
      <dgm:t>
        <a:bodyPr/>
        <a:lstStyle/>
        <a:p>
          <a:pPr latinLnBrk="1"/>
          <a:endParaRPr lang="ko-KR" altLang="en-US"/>
        </a:p>
      </dgm:t>
    </dgm:pt>
    <dgm:pt modelId="{D569FEF9-21FA-4D9B-BB8D-D4789E2637DC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‘</a:t>
          </a:r>
          <a:r>
            <a:rPr lang="ko-KR" altLang="en-US" sz="1800" dirty="0" smtClean="0"/>
            <a:t>가치</a:t>
          </a:r>
          <a:r>
            <a:rPr lang="en-US" altLang="ko-KR" sz="1800" dirty="0" smtClean="0"/>
            <a:t>’</a:t>
          </a:r>
          <a:r>
            <a:rPr lang="ko-KR" altLang="en-US" sz="1800" dirty="0" smtClean="0"/>
            <a:t>를 발견하는 과정</a:t>
          </a:r>
          <a:endParaRPr lang="ko-KR" altLang="en-US" sz="1800" dirty="0"/>
        </a:p>
      </dgm:t>
    </dgm:pt>
    <dgm:pt modelId="{20689A90-CE6E-4DEE-A0B9-C3F9CF48A01F}" type="parTrans" cxnId="{E68827BB-CDB3-4BE5-9DEA-675E49B827D5}">
      <dgm:prSet/>
      <dgm:spPr/>
      <dgm:t>
        <a:bodyPr/>
        <a:lstStyle/>
        <a:p>
          <a:pPr latinLnBrk="1"/>
          <a:endParaRPr lang="ko-KR" altLang="en-US"/>
        </a:p>
      </dgm:t>
    </dgm:pt>
    <dgm:pt modelId="{FE71339B-DD5D-48BD-BCD7-9054D84A18EF}" type="sibTrans" cxnId="{E68827BB-CDB3-4BE5-9DEA-675E49B827D5}">
      <dgm:prSet/>
      <dgm:spPr/>
      <dgm:t>
        <a:bodyPr/>
        <a:lstStyle/>
        <a:p>
          <a:pPr latinLnBrk="1"/>
          <a:endParaRPr lang="ko-KR" altLang="en-US"/>
        </a:p>
      </dgm:t>
    </dgm:pt>
    <dgm:pt modelId="{D4FD532B-D4ED-4C90-8040-FA2DD48D4C5B}" type="pres">
      <dgm:prSet presAssocID="{A9841878-8B8F-4461-9DC4-5367B55CB6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35CB13-D27A-4F53-9E5A-6238D0B0D447}" type="pres">
      <dgm:prSet presAssocID="{3E054495-EDFF-4A98-B6BB-67BB455DD22C}" presName="singleCycle" presStyleCnt="0"/>
      <dgm:spPr/>
      <dgm:t>
        <a:bodyPr/>
        <a:lstStyle/>
        <a:p>
          <a:pPr latinLnBrk="1"/>
          <a:endParaRPr lang="ko-KR" altLang="en-US"/>
        </a:p>
      </dgm:t>
    </dgm:pt>
    <dgm:pt modelId="{8100D87E-1359-4B82-9E7A-5BD89569DE24}" type="pres">
      <dgm:prSet presAssocID="{3E054495-EDFF-4A98-B6BB-67BB455DD22C}" presName="singleCenter" presStyleLbl="node1" presStyleIdx="0" presStyleCnt="4" custScaleX="192513" custScaleY="70366" custLinFactNeighborX="111" custLinFactNeighborY="-12897">
        <dgm:presLayoutVars>
          <dgm:chMax val="7"/>
          <dgm:chPref val="7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181806-0196-47F4-8B7A-35DAE897714A}" type="pres">
      <dgm:prSet presAssocID="{59A57983-7482-43EC-ADB8-604D43CA7E5C}" presName="Name56" presStyleLbl="parChTrans1D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AD1089C-7B4D-49E0-9250-5D90FFACF28F}" type="pres">
      <dgm:prSet presAssocID="{CD204AD7-93DE-4BD0-9CDA-9A4813D6A1FF}" presName="text0" presStyleLbl="node1" presStyleIdx="1" presStyleCnt="4" custScaleX="603973" custScaleY="1013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3D0F06-1056-4CE5-9173-11E1EA1D88EA}" type="pres">
      <dgm:prSet presAssocID="{A0BDD9E9-6758-4D82-B271-D256EDF28764}" presName="Name56" presStyleLbl="parChTrans1D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FDEB4BCE-F478-4FE0-8395-60725AF3E9CF}" type="pres">
      <dgm:prSet presAssocID="{CA1343C4-C1AF-49E1-B0CD-10A3BEA8B64C}" presName="text0" presStyleLbl="node1" presStyleIdx="2" presStyleCnt="4" custScaleX="598733" custScaleY="110541" custRadScaleRad="174816" custRadScaleInc="-2970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FDC4DC-5F9B-4637-9CA5-5EAC2BBC6464}" type="pres">
      <dgm:prSet presAssocID="{20689A90-CE6E-4DEE-A0B9-C3F9CF48A01F}" presName="Name56" presStyleLbl="parChTrans1D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A6C38F5-E59C-4525-AC85-7515D6D89992}" type="pres">
      <dgm:prSet presAssocID="{D569FEF9-21FA-4D9B-BB8D-D4789E2637DC}" presName="text0" presStyleLbl="node1" presStyleIdx="3" presStyleCnt="4" custScaleX="647734" custScaleY="116584" custRadScaleRad="184399" custRadScaleInc="300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AF331EE-071B-426B-9F41-E84D3A3FD6E3}" srcId="{3E054495-EDFF-4A98-B6BB-67BB455DD22C}" destId="{CD204AD7-93DE-4BD0-9CDA-9A4813D6A1FF}" srcOrd="0" destOrd="0" parTransId="{59A57983-7482-43EC-ADB8-604D43CA7E5C}" sibTransId="{4D7733AB-37B2-429D-97AB-0868C9F3FD19}"/>
    <dgm:cxn modelId="{B737BDA7-4B0C-4556-8CBE-A40C7E767282}" srcId="{3E054495-EDFF-4A98-B6BB-67BB455DD22C}" destId="{CA1343C4-C1AF-49E1-B0CD-10A3BEA8B64C}" srcOrd="1" destOrd="0" parTransId="{A0BDD9E9-6758-4D82-B271-D256EDF28764}" sibTransId="{3037CEA4-10A4-4E7C-8A04-439D0496F83E}"/>
    <dgm:cxn modelId="{D945F71C-74E1-4F4A-BB2B-EBFF54E6C639}" type="presOf" srcId="{A0BDD9E9-6758-4D82-B271-D256EDF28764}" destId="{AA3D0F06-1056-4CE5-9173-11E1EA1D88EA}" srcOrd="0" destOrd="0" presId="urn:microsoft.com/office/officeart/2008/layout/RadialCluster"/>
    <dgm:cxn modelId="{478915F4-F266-4C24-9137-B05C8C7C6133}" type="presOf" srcId="{D569FEF9-21FA-4D9B-BB8D-D4789E2637DC}" destId="{BA6C38F5-E59C-4525-AC85-7515D6D89992}" srcOrd="0" destOrd="0" presId="urn:microsoft.com/office/officeart/2008/layout/RadialCluster"/>
    <dgm:cxn modelId="{2E063B01-A5E8-4F9A-BD28-A11EB410C339}" type="presOf" srcId="{CA1343C4-C1AF-49E1-B0CD-10A3BEA8B64C}" destId="{FDEB4BCE-F478-4FE0-8395-60725AF3E9CF}" srcOrd="0" destOrd="0" presId="urn:microsoft.com/office/officeart/2008/layout/RadialCluster"/>
    <dgm:cxn modelId="{BFCBC281-C546-4D9C-B53F-2B184274C59C}" srcId="{A9841878-8B8F-4461-9DC4-5367B55CB689}" destId="{3E054495-EDFF-4A98-B6BB-67BB455DD22C}" srcOrd="0" destOrd="0" parTransId="{2CFCFAE4-4E49-47E5-867D-3CC9556B4A53}" sibTransId="{D951E25A-A605-4CC4-861C-A047EDE9A846}"/>
    <dgm:cxn modelId="{59E811DC-84B3-4408-8A4B-A3DFF9DE31CA}" type="presOf" srcId="{3E054495-EDFF-4A98-B6BB-67BB455DD22C}" destId="{8100D87E-1359-4B82-9E7A-5BD89569DE24}" srcOrd="0" destOrd="0" presId="urn:microsoft.com/office/officeart/2008/layout/RadialCluster"/>
    <dgm:cxn modelId="{ED2F4335-62BD-42B7-A0B9-9E16283BB083}" type="presOf" srcId="{A9841878-8B8F-4461-9DC4-5367B55CB689}" destId="{D4FD532B-D4ED-4C90-8040-FA2DD48D4C5B}" srcOrd="0" destOrd="0" presId="urn:microsoft.com/office/officeart/2008/layout/RadialCluster"/>
    <dgm:cxn modelId="{E68827BB-CDB3-4BE5-9DEA-675E49B827D5}" srcId="{3E054495-EDFF-4A98-B6BB-67BB455DD22C}" destId="{D569FEF9-21FA-4D9B-BB8D-D4789E2637DC}" srcOrd="2" destOrd="0" parTransId="{20689A90-CE6E-4DEE-A0B9-C3F9CF48A01F}" sibTransId="{FE71339B-DD5D-48BD-BCD7-9054D84A18EF}"/>
    <dgm:cxn modelId="{33AD6D5D-75C8-4FFF-B53E-4F4036BBEAC3}" type="presOf" srcId="{20689A90-CE6E-4DEE-A0B9-C3F9CF48A01F}" destId="{F6FDC4DC-5F9B-4637-9CA5-5EAC2BBC6464}" srcOrd="0" destOrd="0" presId="urn:microsoft.com/office/officeart/2008/layout/RadialCluster"/>
    <dgm:cxn modelId="{8E88C878-30A2-4A6B-A36D-C6EF31CF5A8A}" type="presOf" srcId="{59A57983-7482-43EC-ADB8-604D43CA7E5C}" destId="{6B181806-0196-47F4-8B7A-35DAE897714A}" srcOrd="0" destOrd="0" presId="urn:microsoft.com/office/officeart/2008/layout/RadialCluster"/>
    <dgm:cxn modelId="{B17B140E-B86C-44AF-8F35-CF51CCFA3C02}" type="presOf" srcId="{CD204AD7-93DE-4BD0-9CDA-9A4813D6A1FF}" destId="{2AD1089C-7B4D-49E0-9250-5D90FFACF28F}" srcOrd="0" destOrd="0" presId="urn:microsoft.com/office/officeart/2008/layout/RadialCluster"/>
    <dgm:cxn modelId="{FE41E7D9-7A6A-4CCC-8669-43671375C2AF}" type="presParOf" srcId="{D4FD532B-D4ED-4C90-8040-FA2DD48D4C5B}" destId="{AC35CB13-D27A-4F53-9E5A-6238D0B0D447}" srcOrd="0" destOrd="0" presId="urn:microsoft.com/office/officeart/2008/layout/RadialCluster"/>
    <dgm:cxn modelId="{15D5F515-D918-4E15-B111-133D22C1C514}" type="presParOf" srcId="{AC35CB13-D27A-4F53-9E5A-6238D0B0D447}" destId="{8100D87E-1359-4B82-9E7A-5BD89569DE24}" srcOrd="0" destOrd="0" presId="urn:microsoft.com/office/officeart/2008/layout/RadialCluster"/>
    <dgm:cxn modelId="{DE04ABBB-8684-4631-BE63-34EDF65D4FF4}" type="presParOf" srcId="{AC35CB13-D27A-4F53-9E5A-6238D0B0D447}" destId="{6B181806-0196-47F4-8B7A-35DAE897714A}" srcOrd="1" destOrd="0" presId="urn:microsoft.com/office/officeart/2008/layout/RadialCluster"/>
    <dgm:cxn modelId="{9C54289F-C3F0-458B-871E-0ACE5FDAF5F3}" type="presParOf" srcId="{AC35CB13-D27A-4F53-9E5A-6238D0B0D447}" destId="{2AD1089C-7B4D-49E0-9250-5D90FFACF28F}" srcOrd="2" destOrd="0" presId="urn:microsoft.com/office/officeart/2008/layout/RadialCluster"/>
    <dgm:cxn modelId="{2F9D847F-5F76-45F2-9AFD-93F805B563D9}" type="presParOf" srcId="{AC35CB13-D27A-4F53-9E5A-6238D0B0D447}" destId="{AA3D0F06-1056-4CE5-9173-11E1EA1D88EA}" srcOrd="3" destOrd="0" presId="urn:microsoft.com/office/officeart/2008/layout/RadialCluster"/>
    <dgm:cxn modelId="{CC1DB1FB-6E36-42F6-9747-51B8109C8DAE}" type="presParOf" srcId="{AC35CB13-D27A-4F53-9E5A-6238D0B0D447}" destId="{FDEB4BCE-F478-4FE0-8395-60725AF3E9CF}" srcOrd="4" destOrd="0" presId="urn:microsoft.com/office/officeart/2008/layout/RadialCluster"/>
    <dgm:cxn modelId="{0C40D8B5-DB7E-4019-9E08-6BF5A9DD097A}" type="presParOf" srcId="{AC35CB13-D27A-4F53-9E5A-6238D0B0D447}" destId="{F6FDC4DC-5F9B-4637-9CA5-5EAC2BBC6464}" srcOrd="5" destOrd="0" presId="urn:microsoft.com/office/officeart/2008/layout/RadialCluster"/>
    <dgm:cxn modelId="{7DD2D046-BD80-4592-9061-2E2578669E32}" type="presParOf" srcId="{AC35CB13-D27A-4F53-9E5A-6238D0B0D447}" destId="{BA6C38F5-E59C-4525-AC85-7515D6D8999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F55FAE-6BC4-49ED-9745-024CB3CC9DCE}" type="doc">
      <dgm:prSet loTypeId="urn:microsoft.com/office/officeart/2005/8/layout/process2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pPr latinLnBrk="1"/>
          <a:endParaRPr lang="ko-KR" altLang="en-US"/>
        </a:p>
      </dgm:t>
    </dgm:pt>
    <dgm:pt modelId="{EDE14B1B-D749-4AA4-A516-0FC43269B24E}">
      <dgm:prSet custT="1"/>
      <dgm:spPr/>
      <dgm:t>
        <a:bodyPr/>
        <a:lstStyle/>
        <a:p>
          <a:pPr latinLnBrk="1"/>
          <a:r>
            <a:rPr lang="ko-KR" altLang="en-US" sz="1800" dirty="0" smtClean="0"/>
            <a:t>의미와 가치를 담아내는 과정</a:t>
          </a:r>
          <a:endParaRPr lang="ko-KR" altLang="en-US" sz="1800" dirty="0"/>
        </a:p>
      </dgm:t>
    </dgm:pt>
    <dgm:pt modelId="{B61299DC-A579-4BAB-B9AD-C024C4ACD52A}" type="parTrans" cxnId="{453E6C9D-C913-4294-9DAF-2D4B8EE38E4E}">
      <dgm:prSet/>
      <dgm:spPr/>
      <dgm:t>
        <a:bodyPr/>
        <a:lstStyle/>
        <a:p>
          <a:pPr latinLnBrk="1"/>
          <a:endParaRPr lang="ko-KR" altLang="en-US"/>
        </a:p>
      </dgm:t>
    </dgm:pt>
    <dgm:pt modelId="{9631C02C-0172-4543-A1B6-496C856CA551}" type="sibTrans" cxnId="{453E6C9D-C913-4294-9DAF-2D4B8EE38E4E}">
      <dgm:prSet/>
      <dgm:spPr/>
      <dgm:t>
        <a:bodyPr/>
        <a:lstStyle/>
        <a:p>
          <a:pPr latinLnBrk="1"/>
          <a:endParaRPr lang="ko-KR" altLang="en-US"/>
        </a:p>
      </dgm:t>
    </dgm:pt>
    <dgm:pt modelId="{CEB4D2FF-A41C-4773-A35B-200958617CDB}">
      <dgm:prSet custT="1"/>
      <dgm:spPr/>
      <dgm:t>
        <a:bodyPr/>
        <a:lstStyle/>
        <a:p>
          <a:pPr latinLnBrk="1"/>
          <a:r>
            <a:rPr lang="ko-KR" altLang="en-US" sz="1800" smtClean="0"/>
            <a:t>생명을 불어넣는 과정</a:t>
          </a:r>
          <a:endParaRPr lang="ko-KR" altLang="en-US" sz="1800" dirty="0"/>
        </a:p>
      </dgm:t>
    </dgm:pt>
    <dgm:pt modelId="{E9D73797-2370-4B36-BCC9-7D80B6A556F1}" type="parTrans" cxnId="{6A53C9FD-9CB8-4A49-8567-B5FCD8C6936C}">
      <dgm:prSet/>
      <dgm:spPr/>
      <dgm:t>
        <a:bodyPr/>
        <a:lstStyle/>
        <a:p>
          <a:pPr latinLnBrk="1"/>
          <a:endParaRPr lang="ko-KR" altLang="en-US"/>
        </a:p>
      </dgm:t>
    </dgm:pt>
    <dgm:pt modelId="{CB27E86E-4038-423F-8A19-3EE4EEE59C03}" type="sibTrans" cxnId="{6A53C9FD-9CB8-4A49-8567-B5FCD8C6936C}">
      <dgm:prSet/>
      <dgm:spPr/>
      <dgm:t>
        <a:bodyPr/>
        <a:lstStyle/>
        <a:p>
          <a:pPr latinLnBrk="1"/>
          <a:endParaRPr lang="ko-KR" altLang="en-US"/>
        </a:p>
      </dgm:t>
    </dgm:pt>
    <dgm:pt modelId="{A485E8B9-0FA5-4125-B8A9-B5F7B99CDF70}">
      <dgm:prSet custT="1"/>
      <dgm:spPr/>
      <dgm:t>
        <a:bodyPr/>
        <a:lstStyle/>
        <a:p>
          <a:pPr latinLnBrk="1"/>
          <a:r>
            <a:rPr lang="ko-KR" altLang="en-US" sz="1800" dirty="0" smtClean="0"/>
            <a:t>혁신이며 디자인</a:t>
          </a:r>
          <a:endParaRPr lang="ko-KR" altLang="en-US" sz="1800" dirty="0"/>
        </a:p>
      </dgm:t>
    </dgm:pt>
    <dgm:pt modelId="{44197805-499D-4B68-A465-ED6BB25ED468}" type="parTrans" cxnId="{8F69B5BB-088C-45A1-B10D-26F7557CC92F}">
      <dgm:prSet/>
      <dgm:spPr/>
      <dgm:t>
        <a:bodyPr/>
        <a:lstStyle/>
        <a:p>
          <a:pPr latinLnBrk="1"/>
          <a:endParaRPr lang="ko-KR" altLang="en-US"/>
        </a:p>
      </dgm:t>
    </dgm:pt>
    <dgm:pt modelId="{553AD897-40E7-492C-89CC-E782070B8E71}" type="sibTrans" cxnId="{8F69B5BB-088C-45A1-B10D-26F7557CC92F}">
      <dgm:prSet/>
      <dgm:spPr/>
      <dgm:t>
        <a:bodyPr/>
        <a:lstStyle/>
        <a:p>
          <a:pPr latinLnBrk="1"/>
          <a:endParaRPr lang="ko-KR" altLang="en-US"/>
        </a:p>
      </dgm:t>
    </dgm:pt>
    <dgm:pt modelId="{F19ABF8B-2591-4993-B870-4367B54C9460}">
      <dgm:prSet custT="1"/>
      <dgm:spPr/>
      <dgm:t>
        <a:bodyPr/>
        <a:lstStyle/>
        <a:p>
          <a:pPr latinLnBrk="1"/>
          <a:r>
            <a:rPr lang="ko-KR" altLang="en-US" sz="1800" dirty="0" smtClean="0"/>
            <a:t>기획자의 사유 </a:t>
          </a:r>
          <a:r>
            <a:rPr lang="ko-KR" altLang="en-US" sz="1800" dirty="0" smtClean="0">
              <a:latin typeface="맑은 고딕"/>
              <a:ea typeface="맑은 고딕"/>
            </a:rPr>
            <a:t>→ 기획자의 활동 → 삶에 영향</a:t>
          </a:r>
          <a:endParaRPr lang="ko-KR" altLang="en-US" sz="1800" dirty="0"/>
        </a:p>
      </dgm:t>
    </dgm:pt>
    <dgm:pt modelId="{7A51551E-8D5E-45DA-A0D6-357EFAADED9A}" type="parTrans" cxnId="{E49F9E30-023D-4808-B660-5BB10874A1BB}">
      <dgm:prSet/>
      <dgm:spPr/>
      <dgm:t>
        <a:bodyPr/>
        <a:lstStyle/>
        <a:p>
          <a:pPr latinLnBrk="1"/>
          <a:endParaRPr lang="ko-KR" altLang="en-US"/>
        </a:p>
      </dgm:t>
    </dgm:pt>
    <dgm:pt modelId="{D07F8E85-3D35-4CF6-A63E-1B5699D91ABA}" type="sibTrans" cxnId="{E49F9E30-023D-4808-B660-5BB10874A1BB}">
      <dgm:prSet/>
      <dgm:spPr/>
      <dgm:t>
        <a:bodyPr/>
        <a:lstStyle/>
        <a:p>
          <a:pPr latinLnBrk="1"/>
          <a:endParaRPr lang="ko-KR" altLang="en-US"/>
        </a:p>
      </dgm:t>
    </dgm:pt>
    <dgm:pt modelId="{5E258CD8-FE3D-412D-919A-B1E6A8871D7B}" type="pres">
      <dgm:prSet presAssocID="{53F55FAE-6BC4-49ED-9745-024CB3CC9DCE}" presName="linearFlow" presStyleCnt="0">
        <dgm:presLayoutVars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065DD7-18F2-4392-8428-D11B24128655}" type="pres">
      <dgm:prSet presAssocID="{EDE14B1B-D749-4AA4-A516-0FC43269B24E}" presName="node" presStyleLbl="node1" presStyleIdx="0" presStyleCnt="4" custScaleX="107491" custScaleY="50145" custLinFactNeighborX="-374" custLinFactNeighborY="-56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B53C09-7D7F-412E-8102-7340D332E89E}" type="pres">
      <dgm:prSet presAssocID="{9631C02C-0172-4543-A1B6-496C856CA551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A756AFE-5319-4FA8-AA4A-FE82DAC428BB}" type="pres">
      <dgm:prSet presAssocID="{9631C02C-0172-4543-A1B6-496C856CA551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768E8AE2-97C3-418A-9724-5593A3EA3CAA}" type="pres">
      <dgm:prSet presAssocID="{CEB4D2FF-A41C-4773-A35B-200958617CDB}" presName="node" presStyleLbl="node1" presStyleIdx="1" presStyleCnt="4" custScaleY="462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A0A67E-C4FE-44D0-90D0-395ED76811D9}" type="pres">
      <dgm:prSet presAssocID="{CB27E86E-4038-423F-8A19-3EE4EEE59C03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68EFEAA-BC89-41C7-9661-88DFDEB911C2}" type="pres">
      <dgm:prSet presAssocID="{CB27E86E-4038-423F-8A19-3EE4EEE59C03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A0CECFE-C983-4909-9422-7BA663BA52D0}" type="pres">
      <dgm:prSet presAssocID="{A485E8B9-0FA5-4125-B8A9-B5F7B99CDF70}" presName="node" presStyleLbl="node1" presStyleIdx="2" presStyleCnt="4" custScaleX="88766" custScaleY="4902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91EFA3-203E-456D-8711-90A303E22291}" type="pres">
      <dgm:prSet presAssocID="{553AD897-40E7-492C-89CC-E782070B8E71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F4B9E5EF-D575-43F1-870F-EC5E9D227B3E}" type="pres">
      <dgm:prSet presAssocID="{553AD897-40E7-492C-89CC-E782070B8E71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1E87F46-D762-4D91-9C0F-376FE324B9EC}" type="pres">
      <dgm:prSet presAssocID="{F19ABF8B-2591-4993-B870-4367B54C9460}" presName="node" presStyleLbl="node1" presStyleIdx="3" presStyleCnt="4" custScaleX="116141" custScaleY="428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F69B5BB-088C-45A1-B10D-26F7557CC92F}" srcId="{53F55FAE-6BC4-49ED-9745-024CB3CC9DCE}" destId="{A485E8B9-0FA5-4125-B8A9-B5F7B99CDF70}" srcOrd="2" destOrd="0" parTransId="{44197805-499D-4B68-A465-ED6BB25ED468}" sibTransId="{553AD897-40E7-492C-89CC-E782070B8E71}"/>
    <dgm:cxn modelId="{E49F9E30-023D-4808-B660-5BB10874A1BB}" srcId="{53F55FAE-6BC4-49ED-9745-024CB3CC9DCE}" destId="{F19ABF8B-2591-4993-B870-4367B54C9460}" srcOrd="3" destOrd="0" parTransId="{7A51551E-8D5E-45DA-A0D6-357EFAADED9A}" sibTransId="{D07F8E85-3D35-4CF6-A63E-1B5699D91ABA}"/>
    <dgm:cxn modelId="{03FE2D33-C3A5-4EF1-8E91-CFC2E9118061}" type="presOf" srcId="{A485E8B9-0FA5-4125-B8A9-B5F7B99CDF70}" destId="{8A0CECFE-C983-4909-9422-7BA663BA52D0}" srcOrd="0" destOrd="0" presId="urn:microsoft.com/office/officeart/2005/8/layout/process2"/>
    <dgm:cxn modelId="{CCCED62B-FB44-4CF4-B693-4C63277E1A6D}" type="presOf" srcId="{EDE14B1B-D749-4AA4-A516-0FC43269B24E}" destId="{7D065DD7-18F2-4392-8428-D11B24128655}" srcOrd="0" destOrd="0" presId="urn:microsoft.com/office/officeart/2005/8/layout/process2"/>
    <dgm:cxn modelId="{0D02A966-8711-4775-BC99-BD519E07F32B}" type="presOf" srcId="{53F55FAE-6BC4-49ED-9745-024CB3CC9DCE}" destId="{5E258CD8-FE3D-412D-919A-B1E6A8871D7B}" srcOrd="0" destOrd="0" presId="urn:microsoft.com/office/officeart/2005/8/layout/process2"/>
    <dgm:cxn modelId="{EC455096-E69C-42C5-B5B8-4DA827EE5AFE}" type="presOf" srcId="{CB27E86E-4038-423F-8A19-3EE4EEE59C03}" destId="{6EA0A67E-C4FE-44D0-90D0-395ED76811D9}" srcOrd="0" destOrd="0" presId="urn:microsoft.com/office/officeart/2005/8/layout/process2"/>
    <dgm:cxn modelId="{9D254D47-9F01-4487-BC10-DD782D042F1C}" type="presOf" srcId="{CEB4D2FF-A41C-4773-A35B-200958617CDB}" destId="{768E8AE2-97C3-418A-9724-5593A3EA3CAA}" srcOrd="0" destOrd="0" presId="urn:microsoft.com/office/officeart/2005/8/layout/process2"/>
    <dgm:cxn modelId="{FBCBB8A6-B0FE-4B12-B4D2-72D9489D7528}" type="presOf" srcId="{553AD897-40E7-492C-89CC-E782070B8E71}" destId="{F4B9E5EF-D575-43F1-870F-EC5E9D227B3E}" srcOrd="1" destOrd="0" presId="urn:microsoft.com/office/officeart/2005/8/layout/process2"/>
    <dgm:cxn modelId="{4DE3B4AF-6238-4228-B3CD-AAA09CF041C2}" type="presOf" srcId="{553AD897-40E7-492C-89CC-E782070B8E71}" destId="{4A91EFA3-203E-456D-8711-90A303E22291}" srcOrd="0" destOrd="0" presId="urn:microsoft.com/office/officeart/2005/8/layout/process2"/>
    <dgm:cxn modelId="{6A53C9FD-9CB8-4A49-8567-B5FCD8C6936C}" srcId="{53F55FAE-6BC4-49ED-9745-024CB3CC9DCE}" destId="{CEB4D2FF-A41C-4773-A35B-200958617CDB}" srcOrd="1" destOrd="0" parTransId="{E9D73797-2370-4B36-BCC9-7D80B6A556F1}" sibTransId="{CB27E86E-4038-423F-8A19-3EE4EEE59C03}"/>
    <dgm:cxn modelId="{453E6C9D-C913-4294-9DAF-2D4B8EE38E4E}" srcId="{53F55FAE-6BC4-49ED-9745-024CB3CC9DCE}" destId="{EDE14B1B-D749-4AA4-A516-0FC43269B24E}" srcOrd="0" destOrd="0" parTransId="{B61299DC-A579-4BAB-B9AD-C024C4ACD52A}" sibTransId="{9631C02C-0172-4543-A1B6-496C856CA551}"/>
    <dgm:cxn modelId="{1DE4E596-4E16-48A9-A611-AB2516BE8BA9}" type="presOf" srcId="{9631C02C-0172-4543-A1B6-496C856CA551}" destId="{5CB53C09-7D7F-412E-8102-7340D332E89E}" srcOrd="0" destOrd="0" presId="urn:microsoft.com/office/officeart/2005/8/layout/process2"/>
    <dgm:cxn modelId="{D7C6466D-5A58-4D86-8FFF-35DA1531AC48}" type="presOf" srcId="{CB27E86E-4038-423F-8A19-3EE4EEE59C03}" destId="{868EFEAA-BC89-41C7-9661-88DFDEB911C2}" srcOrd="1" destOrd="0" presId="urn:microsoft.com/office/officeart/2005/8/layout/process2"/>
    <dgm:cxn modelId="{8A2E0D24-08DE-4BD3-818C-56A9DA22C826}" type="presOf" srcId="{9631C02C-0172-4543-A1B6-496C856CA551}" destId="{EA756AFE-5319-4FA8-AA4A-FE82DAC428BB}" srcOrd="1" destOrd="0" presId="urn:microsoft.com/office/officeart/2005/8/layout/process2"/>
    <dgm:cxn modelId="{8BC29E04-1020-4A8A-AB85-077A8B88BDE3}" type="presOf" srcId="{F19ABF8B-2591-4993-B870-4367B54C9460}" destId="{71E87F46-D762-4D91-9C0F-376FE324B9EC}" srcOrd="0" destOrd="0" presId="urn:microsoft.com/office/officeart/2005/8/layout/process2"/>
    <dgm:cxn modelId="{3EF477C9-CE98-43FD-AB31-FD5818DD7018}" type="presParOf" srcId="{5E258CD8-FE3D-412D-919A-B1E6A8871D7B}" destId="{7D065DD7-18F2-4392-8428-D11B24128655}" srcOrd="0" destOrd="0" presId="urn:microsoft.com/office/officeart/2005/8/layout/process2"/>
    <dgm:cxn modelId="{F8F79F8B-AE63-4EE3-B112-8487BA243EBB}" type="presParOf" srcId="{5E258CD8-FE3D-412D-919A-B1E6A8871D7B}" destId="{5CB53C09-7D7F-412E-8102-7340D332E89E}" srcOrd="1" destOrd="0" presId="urn:microsoft.com/office/officeart/2005/8/layout/process2"/>
    <dgm:cxn modelId="{08F851E8-4FBA-41AF-B899-2FCC84F466F2}" type="presParOf" srcId="{5CB53C09-7D7F-412E-8102-7340D332E89E}" destId="{EA756AFE-5319-4FA8-AA4A-FE82DAC428BB}" srcOrd="0" destOrd="0" presId="urn:microsoft.com/office/officeart/2005/8/layout/process2"/>
    <dgm:cxn modelId="{4A5F4242-5A69-48F0-AF80-58B28680CCF1}" type="presParOf" srcId="{5E258CD8-FE3D-412D-919A-B1E6A8871D7B}" destId="{768E8AE2-97C3-418A-9724-5593A3EA3CAA}" srcOrd="2" destOrd="0" presId="urn:microsoft.com/office/officeart/2005/8/layout/process2"/>
    <dgm:cxn modelId="{B4342A26-2E76-44B6-B342-399869EF7520}" type="presParOf" srcId="{5E258CD8-FE3D-412D-919A-B1E6A8871D7B}" destId="{6EA0A67E-C4FE-44D0-90D0-395ED76811D9}" srcOrd="3" destOrd="0" presId="urn:microsoft.com/office/officeart/2005/8/layout/process2"/>
    <dgm:cxn modelId="{A01D0164-215F-4F1A-9A54-4AFBB077636D}" type="presParOf" srcId="{6EA0A67E-C4FE-44D0-90D0-395ED76811D9}" destId="{868EFEAA-BC89-41C7-9661-88DFDEB911C2}" srcOrd="0" destOrd="0" presId="urn:microsoft.com/office/officeart/2005/8/layout/process2"/>
    <dgm:cxn modelId="{5644EF62-2660-4F8E-9F80-37708C158797}" type="presParOf" srcId="{5E258CD8-FE3D-412D-919A-B1E6A8871D7B}" destId="{8A0CECFE-C983-4909-9422-7BA663BA52D0}" srcOrd="4" destOrd="0" presId="urn:microsoft.com/office/officeart/2005/8/layout/process2"/>
    <dgm:cxn modelId="{F5CDFD95-F0FF-47BE-AD93-A5EB11070592}" type="presParOf" srcId="{5E258CD8-FE3D-412D-919A-B1E6A8871D7B}" destId="{4A91EFA3-203E-456D-8711-90A303E22291}" srcOrd="5" destOrd="0" presId="urn:microsoft.com/office/officeart/2005/8/layout/process2"/>
    <dgm:cxn modelId="{D3B05008-F8FF-4826-80A4-14C973E78CD5}" type="presParOf" srcId="{4A91EFA3-203E-456D-8711-90A303E22291}" destId="{F4B9E5EF-D575-43F1-870F-EC5E9D227B3E}" srcOrd="0" destOrd="0" presId="urn:microsoft.com/office/officeart/2005/8/layout/process2"/>
    <dgm:cxn modelId="{F533A32E-9075-47F1-A952-FB76D09ECD39}" type="presParOf" srcId="{5E258CD8-FE3D-412D-919A-B1E6A8871D7B}" destId="{71E87F46-D762-4D91-9C0F-376FE324B9E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EB25EC-6D5C-4D0B-B5EC-A546D8A386DF}" type="doc">
      <dgm:prSet loTypeId="urn:microsoft.com/office/officeart/2009/layout/ReverseList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84AF6B2-D65A-4A10-A429-909D2B644803}">
      <dgm:prSet phldrT="[텍스트]" custT="1"/>
      <dgm:spPr/>
      <dgm:t>
        <a:bodyPr/>
        <a:lstStyle/>
        <a:p>
          <a:pPr latinLnBrk="1"/>
          <a:r>
            <a:rPr kumimoji="0" lang="ko-KR" altLang="en-US" sz="1800" b="1" dirty="0" smtClean="0"/>
            <a:t>디자인</a:t>
          </a:r>
          <a:r>
            <a:rPr kumimoji="0" lang="ko-KR" altLang="en-US" sz="1800" dirty="0" smtClean="0"/>
            <a:t> </a:t>
          </a:r>
          <a:r>
            <a:rPr kumimoji="0" lang="en-US" altLang="ko-KR" sz="1800" dirty="0" smtClean="0"/>
            <a:t> </a:t>
          </a:r>
        </a:p>
        <a:p>
          <a:pPr latinLnBrk="1"/>
          <a:r>
            <a:rPr kumimoji="0" lang="ko-KR" altLang="en-US" sz="1800" dirty="0" smtClean="0"/>
            <a:t>우리의 생각과 행동의 변화를 이끌어내는 모든 것</a:t>
          </a:r>
          <a:endParaRPr lang="ko-KR" altLang="en-US" sz="1800" dirty="0"/>
        </a:p>
      </dgm:t>
    </dgm:pt>
    <dgm:pt modelId="{39C54D97-69B0-4FFC-BAD1-4036FFD53AF7}" type="parTrans" cxnId="{D0C4A4D8-4DAB-404C-8124-98BF99AF8A32}">
      <dgm:prSet/>
      <dgm:spPr/>
      <dgm:t>
        <a:bodyPr/>
        <a:lstStyle/>
        <a:p>
          <a:pPr latinLnBrk="1"/>
          <a:endParaRPr lang="ko-KR" altLang="en-US"/>
        </a:p>
      </dgm:t>
    </dgm:pt>
    <dgm:pt modelId="{377D05A3-56FD-4E7A-9510-6796299C8215}" type="sibTrans" cxnId="{D0C4A4D8-4DAB-404C-8124-98BF99AF8A32}">
      <dgm:prSet/>
      <dgm:spPr/>
      <dgm:t>
        <a:bodyPr/>
        <a:lstStyle/>
        <a:p>
          <a:pPr latinLnBrk="1"/>
          <a:endParaRPr lang="ko-KR" altLang="en-US"/>
        </a:p>
      </dgm:t>
    </dgm:pt>
    <dgm:pt modelId="{2902C90C-7127-4263-B4A0-EEBA877FC56D}">
      <dgm:prSet phldrT="[텍스트]" custT="1"/>
      <dgm:spPr/>
      <dgm:t>
        <a:bodyPr/>
        <a:lstStyle/>
        <a:p>
          <a:pPr latinLnBrk="1"/>
          <a:r>
            <a:rPr kumimoji="0" lang="ko-KR" altLang="en-US" sz="1800" dirty="0" smtClean="0"/>
            <a:t>문화기획 </a:t>
          </a:r>
          <a:endParaRPr kumimoji="0" lang="en-US" altLang="ko-KR" sz="1800" dirty="0" smtClean="0"/>
        </a:p>
        <a:p>
          <a:pPr latinLnBrk="1"/>
          <a:r>
            <a:rPr kumimoji="0" lang="en-US" altLang="ko-KR" sz="1800" dirty="0" smtClean="0"/>
            <a:t>= </a:t>
          </a:r>
          <a:r>
            <a:rPr kumimoji="0" lang="ko-KR" altLang="en-US" sz="1800" dirty="0" smtClean="0"/>
            <a:t>디자인</a:t>
          </a:r>
          <a:r>
            <a:rPr kumimoji="0" lang="en-US" altLang="ko-KR" sz="1800" dirty="0" smtClean="0"/>
            <a:t>, </a:t>
          </a:r>
        </a:p>
        <a:p>
          <a:pPr latinLnBrk="1"/>
          <a:r>
            <a:rPr kumimoji="0" lang="ko-KR" altLang="en-US" sz="1800" dirty="0" smtClean="0"/>
            <a:t>문화기획자</a:t>
          </a:r>
          <a:endParaRPr kumimoji="0" lang="en-US" altLang="ko-KR" sz="1800" dirty="0" smtClean="0"/>
        </a:p>
        <a:p>
          <a:pPr latinLnBrk="1"/>
          <a:r>
            <a:rPr kumimoji="0" lang="ko-KR" altLang="en-US" sz="1800" dirty="0" smtClean="0"/>
            <a:t> </a:t>
          </a:r>
          <a:r>
            <a:rPr kumimoji="0" lang="en-US" altLang="ko-KR" sz="1800" dirty="0" smtClean="0"/>
            <a:t>= </a:t>
          </a:r>
          <a:r>
            <a:rPr kumimoji="0" lang="ko-KR" altLang="en-US" sz="1800" dirty="0" smtClean="0"/>
            <a:t>디자이너</a:t>
          </a:r>
          <a:endParaRPr lang="ko-KR" altLang="en-US" sz="1800" dirty="0"/>
        </a:p>
      </dgm:t>
    </dgm:pt>
    <dgm:pt modelId="{E02D3FD9-A873-4E67-B617-35F1E0F0A20C}" type="parTrans" cxnId="{47AB08B2-78D5-492B-B3D8-70C8FA3142E9}">
      <dgm:prSet/>
      <dgm:spPr/>
      <dgm:t>
        <a:bodyPr/>
        <a:lstStyle/>
        <a:p>
          <a:pPr latinLnBrk="1"/>
          <a:endParaRPr lang="ko-KR" altLang="en-US"/>
        </a:p>
      </dgm:t>
    </dgm:pt>
    <dgm:pt modelId="{EBBCC9DB-CFFB-4CB0-B565-F34EB875E2C2}" type="sibTrans" cxnId="{47AB08B2-78D5-492B-B3D8-70C8FA3142E9}">
      <dgm:prSet/>
      <dgm:spPr/>
      <dgm:t>
        <a:bodyPr/>
        <a:lstStyle/>
        <a:p>
          <a:pPr latinLnBrk="1"/>
          <a:endParaRPr lang="ko-KR" altLang="en-US"/>
        </a:p>
      </dgm:t>
    </dgm:pt>
    <dgm:pt modelId="{1791FFF0-1D10-4BEA-A4A2-36F68B3FBEFE}" type="pres">
      <dgm:prSet presAssocID="{61EB25EC-6D5C-4D0B-B5EC-A546D8A386DF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1E0D57-B71E-4397-B45C-B4370F7404F8}" type="pres">
      <dgm:prSet presAssocID="{61EB25EC-6D5C-4D0B-B5EC-A546D8A386DF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26497F-CC89-47FA-82E7-F444D6C2446D}" type="pres">
      <dgm:prSet presAssocID="{61EB25EC-6D5C-4D0B-B5EC-A546D8A386DF}" presName="LeftNode" presStyleLbl="bgImgPlace1" presStyleIdx="0" presStyleCnt="2" custScaleX="97618" custScaleY="93689">
        <dgm:presLayoutVars>
          <dgm:chMax val="2"/>
          <dgm:chPref val="2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553071-E571-4F37-A04A-63F5D6F1173A}" type="pres">
      <dgm:prSet presAssocID="{61EB25EC-6D5C-4D0B-B5EC-A546D8A386DF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9F9D8F-7651-495D-899B-5FD0573ACCE5}" type="pres">
      <dgm:prSet presAssocID="{61EB25EC-6D5C-4D0B-B5EC-A546D8A386DF}" presName="RightNode" presStyleLbl="bgImgPlace1" presStyleIdx="1" presStyleCnt="2" custScaleX="92905" custScaleY="93689" custLinFactNeighborX="-11506" custLinFactNeighborY="-16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58BC20-27CF-4640-B323-AB36156C1B4B}" type="pres">
      <dgm:prSet presAssocID="{61EB25EC-6D5C-4D0B-B5EC-A546D8A386DF}" presName="TopArrow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60E61F8-F169-4722-9681-6ACD73828E09}" type="pres">
      <dgm:prSet presAssocID="{61EB25EC-6D5C-4D0B-B5EC-A546D8A386DF}" presName="BottomArrow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</dgm:ptLst>
  <dgm:cxnLst>
    <dgm:cxn modelId="{47AB08B2-78D5-492B-B3D8-70C8FA3142E9}" srcId="{61EB25EC-6D5C-4D0B-B5EC-A546D8A386DF}" destId="{2902C90C-7127-4263-B4A0-EEBA877FC56D}" srcOrd="1" destOrd="0" parTransId="{E02D3FD9-A873-4E67-B617-35F1E0F0A20C}" sibTransId="{EBBCC9DB-CFFB-4CB0-B565-F34EB875E2C2}"/>
    <dgm:cxn modelId="{2413FFC8-A23D-4D33-8948-3104B33DCE68}" type="presOf" srcId="{2902C90C-7127-4263-B4A0-EEBA877FC56D}" destId="{C2553071-E571-4F37-A04A-63F5D6F1173A}" srcOrd="0" destOrd="0" presId="urn:microsoft.com/office/officeart/2009/layout/ReverseList"/>
    <dgm:cxn modelId="{CA801456-9137-4FC5-B965-2DC108D85586}" type="presOf" srcId="{61EB25EC-6D5C-4D0B-B5EC-A546D8A386DF}" destId="{1791FFF0-1D10-4BEA-A4A2-36F68B3FBEFE}" srcOrd="0" destOrd="0" presId="urn:microsoft.com/office/officeart/2009/layout/ReverseList"/>
    <dgm:cxn modelId="{3EE72881-334D-4DE7-8527-42158C55E568}" type="presOf" srcId="{2902C90C-7127-4263-B4A0-EEBA877FC56D}" destId="{909F9D8F-7651-495D-899B-5FD0573ACCE5}" srcOrd="1" destOrd="0" presId="urn:microsoft.com/office/officeart/2009/layout/ReverseList"/>
    <dgm:cxn modelId="{D9FD827B-2E78-4BAB-AA40-5635B6F3B62E}" type="presOf" srcId="{584AF6B2-D65A-4A10-A429-909D2B644803}" destId="{8026497F-CC89-47FA-82E7-F444D6C2446D}" srcOrd="1" destOrd="0" presId="urn:microsoft.com/office/officeart/2009/layout/ReverseList"/>
    <dgm:cxn modelId="{D0C4A4D8-4DAB-404C-8124-98BF99AF8A32}" srcId="{61EB25EC-6D5C-4D0B-B5EC-A546D8A386DF}" destId="{584AF6B2-D65A-4A10-A429-909D2B644803}" srcOrd="0" destOrd="0" parTransId="{39C54D97-69B0-4FFC-BAD1-4036FFD53AF7}" sibTransId="{377D05A3-56FD-4E7A-9510-6796299C8215}"/>
    <dgm:cxn modelId="{6D62AC69-7C89-4224-A517-A1168AFA8A08}" type="presOf" srcId="{584AF6B2-D65A-4A10-A429-909D2B644803}" destId="{331E0D57-B71E-4397-B45C-B4370F7404F8}" srcOrd="0" destOrd="0" presId="urn:microsoft.com/office/officeart/2009/layout/ReverseList"/>
    <dgm:cxn modelId="{FFFAA9E2-1197-44D3-84FB-DF07DABB5D5C}" type="presParOf" srcId="{1791FFF0-1D10-4BEA-A4A2-36F68B3FBEFE}" destId="{331E0D57-B71E-4397-B45C-B4370F7404F8}" srcOrd="0" destOrd="0" presId="urn:microsoft.com/office/officeart/2009/layout/ReverseList"/>
    <dgm:cxn modelId="{A6CB1480-2A74-42F8-9D59-8214FCAB26BB}" type="presParOf" srcId="{1791FFF0-1D10-4BEA-A4A2-36F68B3FBEFE}" destId="{8026497F-CC89-47FA-82E7-F444D6C2446D}" srcOrd="1" destOrd="0" presId="urn:microsoft.com/office/officeart/2009/layout/ReverseList"/>
    <dgm:cxn modelId="{F5EDAFF4-230E-4520-A944-602A576BF979}" type="presParOf" srcId="{1791FFF0-1D10-4BEA-A4A2-36F68B3FBEFE}" destId="{C2553071-E571-4F37-A04A-63F5D6F1173A}" srcOrd="2" destOrd="0" presId="urn:microsoft.com/office/officeart/2009/layout/ReverseList"/>
    <dgm:cxn modelId="{EC5FCCC8-9191-4AEB-8EF9-9CF9EE7040A3}" type="presParOf" srcId="{1791FFF0-1D10-4BEA-A4A2-36F68B3FBEFE}" destId="{909F9D8F-7651-495D-899B-5FD0573ACCE5}" srcOrd="3" destOrd="0" presId="urn:microsoft.com/office/officeart/2009/layout/ReverseList"/>
    <dgm:cxn modelId="{D1E6B022-F302-44ED-8D9A-22995407AD7E}" type="presParOf" srcId="{1791FFF0-1D10-4BEA-A4A2-36F68B3FBEFE}" destId="{F658BC20-27CF-4640-B323-AB36156C1B4B}" srcOrd="4" destOrd="0" presId="urn:microsoft.com/office/officeart/2009/layout/ReverseList"/>
    <dgm:cxn modelId="{A78B36E7-3CFA-421B-9C14-B39723030FE3}" type="presParOf" srcId="{1791FFF0-1D10-4BEA-A4A2-36F68B3FBEFE}" destId="{E60E61F8-F169-4722-9681-6ACD73828E0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33845-FF78-496B-9123-18EE86D0205E}">
      <dsp:nvSpPr>
        <dsp:cNvPr id="0" name=""/>
        <dsp:cNvSpPr/>
      </dsp:nvSpPr>
      <dsp:spPr>
        <a:xfrm>
          <a:off x="741331" y="407899"/>
          <a:ext cx="2730312" cy="2730312"/>
        </a:xfrm>
        <a:prstGeom prst="blockArc">
          <a:avLst>
            <a:gd name="adj1" fmla="val 11880000"/>
            <a:gd name="adj2" fmla="val 16200000"/>
            <a:gd name="adj3" fmla="val 4633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8E6408-2BE9-4E26-9673-BD49B26BA28F}">
      <dsp:nvSpPr>
        <dsp:cNvPr id="0" name=""/>
        <dsp:cNvSpPr/>
      </dsp:nvSpPr>
      <dsp:spPr>
        <a:xfrm>
          <a:off x="741331" y="407899"/>
          <a:ext cx="2730312" cy="2730312"/>
        </a:xfrm>
        <a:prstGeom prst="blockArc">
          <a:avLst>
            <a:gd name="adj1" fmla="val 7560000"/>
            <a:gd name="adj2" fmla="val 11880000"/>
            <a:gd name="adj3" fmla="val 4633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1FB20E-3E37-47B7-83B1-FFE42DCC88B1}">
      <dsp:nvSpPr>
        <dsp:cNvPr id="0" name=""/>
        <dsp:cNvSpPr/>
      </dsp:nvSpPr>
      <dsp:spPr>
        <a:xfrm>
          <a:off x="741331" y="407899"/>
          <a:ext cx="2730312" cy="2730312"/>
        </a:xfrm>
        <a:prstGeom prst="blockArc">
          <a:avLst>
            <a:gd name="adj1" fmla="val 3240000"/>
            <a:gd name="adj2" fmla="val 7560000"/>
            <a:gd name="adj3" fmla="val 4633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1D98AA-7504-45EA-B1F9-5F90F3D92E60}">
      <dsp:nvSpPr>
        <dsp:cNvPr id="0" name=""/>
        <dsp:cNvSpPr/>
      </dsp:nvSpPr>
      <dsp:spPr>
        <a:xfrm>
          <a:off x="741331" y="407899"/>
          <a:ext cx="2730312" cy="2730312"/>
        </a:xfrm>
        <a:prstGeom prst="blockArc">
          <a:avLst>
            <a:gd name="adj1" fmla="val 20520000"/>
            <a:gd name="adj2" fmla="val 3240000"/>
            <a:gd name="adj3" fmla="val 4633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8716A4-3744-4A4F-B090-1D0CEC7D4F71}">
      <dsp:nvSpPr>
        <dsp:cNvPr id="0" name=""/>
        <dsp:cNvSpPr/>
      </dsp:nvSpPr>
      <dsp:spPr>
        <a:xfrm>
          <a:off x="741331" y="407899"/>
          <a:ext cx="2730312" cy="2730312"/>
        </a:xfrm>
        <a:prstGeom prst="blockArc">
          <a:avLst>
            <a:gd name="adj1" fmla="val 16200000"/>
            <a:gd name="adj2" fmla="val 20520000"/>
            <a:gd name="adj3" fmla="val 463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38EEE7-1C56-4E09-A45D-B9789664FB71}">
      <dsp:nvSpPr>
        <dsp:cNvPr id="0" name=""/>
        <dsp:cNvSpPr/>
      </dsp:nvSpPr>
      <dsp:spPr>
        <a:xfrm>
          <a:off x="1479067" y="1145634"/>
          <a:ext cx="1254841" cy="12548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문화</a:t>
          </a:r>
          <a:endParaRPr lang="ko-KR" altLang="en-US" sz="3100" kern="1200" dirty="0"/>
        </a:p>
      </dsp:txBody>
      <dsp:txXfrm>
        <a:off x="1662834" y="1329401"/>
        <a:ext cx="887307" cy="887307"/>
      </dsp:txXfrm>
    </dsp:sp>
    <dsp:sp modelId="{162D2651-EFE9-49DC-95A5-92E6F5420043}">
      <dsp:nvSpPr>
        <dsp:cNvPr id="0" name=""/>
        <dsp:cNvSpPr/>
      </dsp:nvSpPr>
      <dsp:spPr>
        <a:xfrm>
          <a:off x="1667293" y="326"/>
          <a:ext cx="878389" cy="8783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인위적</a:t>
          </a:r>
          <a:endParaRPr lang="ko-KR" altLang="en-US" sz="1400" kern="1200" dirty="0"/>
        </a:p>
      </dsp:txBody>
      <dsp:txXfrm>
        <a:off x="1795930" y="128963"/>
        <a:ext cx="621115" cy="621115"/>
      </dsp:txXfrm>
    </dsp:sp>
    <dsp:sp modelId="{27778D95-5249-4C13-929A-55D9507620AC}">
      <dsp:nvSpPr>
        <dsp:cNvPr id="0" name=""/>
        <dsp:cNvSpPr/>
      </dsp:nvSpPr>
      <dsp:spPr>
        <a:xfrm>
          <a:off x="2935559" y="921775"/>
          <a:ext cx="878389" cy="878389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반복적</a:t>
          </a:r>
          <a:endParaRPr lang="ko-KR" altLang="en-US" sz="1400" kern="1200" dirty="0"/>
        </a:p>
      </dsp:txBody>
      <dsp:txXfrm>
        <a:off x="3064196" y="1050412"/>
        <a:ext cx="621115" cy="621115"/>
      </dsp:txXfrm>
    </dsp:sp>
    <dsp:sp modelId="{C7671C1F-0B0C-4F6C-A34B-B51455BBA947}">
      <dsp:nvSpPr>
        <dsp:cNvPr id="0" name=""/>
        <dsp:cNvSpPr/>
      </dsp:nvSpPr>
      <dsp:spPr>
        <a:xfrm>
          <a:off x="2359500" y="2412712"/>
          <a:ext cx="1061638" cy="878389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err="1" smtClean="0"/>
            <a:t>관계맺기</a:t>
          </a:r>
          <a:endParaRPr lang="ko-KR" altLang="en-US" sz="1400" kern="1200" dirty="0"/>
        </a:p>
      </dsp:txBody>
      <dsp:txXfrm>
        <a:off x="2514973" y="2541349"/>
        <a:ext cx="750692" cy="621115"/>
      </dsp:txXfrm>
    </dsp:sp>
    <dsp:sp modelId="{3C03D995-F48F-47C0-94BF-DCAF317B2319}">
      <dsp:nvSpPr>
        <dsp:cNvPr id="0" name=""/>
        <dsp:cNvSpPr/>
      </dsp:nvSpPr>
      <dsp:spPr>
        <a:xfrm>
          <a:off x="883461" y="2412712"/>
          <a:ext cx="878389" cy="878389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의도적</a:t>
          </a:r>
          <a:endParaRPr lang="ko-KR" altLang="en-US" sz="1400" kern="1200" dirty="0"/>
        </a:p>
      </dsp:txBody>
      <dsp:txXfrm>
        <a:off x="1012098" y="2541349"/>
        <a:ext cx="621115" cy="621115"/>
      </dsp:txXfrm>
    </dsp:sp>
    <dsp:sp modelId="{E2804D85-0264-467B-9D03-396B662D892A}">
      <dsp:nvSpPr>
        <dsp:cNvPr id="0" name=""/>
        <dsp:cNvSpPr/>
      </dsp:nvSpPr>
      <dsp:spPr>
        <a:xfrm>
          <a:off x="399027" y="921775"/>
          <a:ext cx="878389" cy="878389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축적</a:t>
          </a:r>
          <a:endParaRPr lang="ko-KR" altLang="en-US" sz="1400" kern="1200" dirty="0"/>
        </a:p>
      </dsp:txBody>
      <dsp:txXfrm>
        <a:off x="527664" y="1050412"/>
        <a:ext cx="621115" cy="6211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70E27-76D9-4CB0-93C2-FF473B169A6D}">
      <dsp:nvSpPr>
        <dsp:cNvPr id="0" name=""/>
        <dsp:cNvSpPr/>
      </dsp:nvSpPr>
      <dsp:spPr>
        <a:xfrm>
          <a:off x="2448275" y="2520279"/>
          <a:ext cx="4165894" cy="10753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관계맺기로</a:t>
          </a:r>
          <a:r>
            <a:rPr lang="ko-KR" altLang="en-US" sz="2000" kern="1200" dirty="0" smtClean="0"/>
            <a:t> 작동하는 </a:t>
          </a:r>
          <a:r>
            <a:rPr lang="ko-KR" altLang="en-US" sz="2000" kern="1200" dirty="0" err="1" smtClean="0"/>
            <a:t>작은도서관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하나의 플랫폼</a:t>
          </a:r>
          <a:endParaRPr lang="ko-KR" altLang="en-US" sz="2000" kern="1200" dirty="0"/>
        </a:p>
      </dsp:txBody>
      <dsp:txXfrm>
        <a:off x="2500768" y="2572772"/>
        <a:ext cx="4060908" cy="970339"/>
      </dsp:txXfrm>
    </dsp:sp>
    <dsp:sp modelId="{5E09110A-4AC9-4744-8C03-055428650E3E}">
      <dsp:nvSpPr>
        <dsp:cNvPr id="0" name=""/>
        <dsp:cNvSpPr/>
      </dsp:nvSpPr>
      <dsp:spPr>
        <a:xfrm rot="16095695">
          <a:off x="3811056" y="1837468"/>
          <a:ext cx="13662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624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1651E-C1A3-47EB-8A8B-9591BD49116C}">
      <dsp:nvSpPr>
        <dsp:cNvPr id="0" name=""/>
        <dsp:cNvSpPr/>
      </dsp:nvSpPr>
      <dsp:spPr>
        <a:xfrm>
          <a:off x="3024339" y="216021"/>
          <a:ext cx="2869748" cy="93863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이용자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사서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활동가들의 구체적 관계 맺기</a:t>
          </a:r>
          <a:endParaRPr lang="ko-KR" altLang="en-US" sz="1800" kern="1200" dirty="0"/>
        </a:p>
      </dsp:txBody>
      <dsp:txXfrm>
        <a:off x="3070159" y="261841"/>
        <a:ext cx="2778108" cy="846996"/>
      </dsp:txXfrm>
    </dsp:sp>
    <dsp:sp modelId="{65BA3C9F-EC41-4C25-B57A-2F43730C1CB2}">
      <dsp:nvSpPr>
        <dsp:cNvPr id="0" name=""/>
        <dsp:cNvSpPr/>
      </dsp:nvSpPr>
      <dsp:spPr>
        <a:xfrm rot="19948461">
          <a:off x="5501205" y="2268252"/>
          <a:ext cx="1090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067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4193D-4D28-46AB-97DE-F69EB5C4E1AB}">
      <dsp:nvSpPr>
        <dsp:cNvPr id="0" name=""/>
        <dsp:cNvSpPr/>
      </dsp:nvSpPr>
      <dsp:spPr>
        <a:xfrm>
          <a:off x="5734392" y="1421864"/>
          <a:ext cx="2732038" cy="5943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다양한 문화활동</a:t>
          </a:r>
          <a:endParaRPr lang="ko-KR" altLang="en-US" sz="1800" kern="1200" dirty="0"/>
        </a:p>
      </dsp:txBody>
      <dsp:txXfrm>
        <a:off x="5763406" y="1450878"/>
        <a:ext cx="2674010" cy="536333"/>
      </dsp:txXfrm>
    </dsp:sp>
    <dsp:sp modelId="{83B24521-67DC-4BFB-8A48-FA17BAD35719}">
      <dsp:nvSpPr>
        <dsp:cNvPr id="0" name=""/>
        <dsp:cNvSpPr/>
      </dsp:nvSpPr>
      <dsp:spPr>
        <a:xfrm rot="9380105">
          <a:off x="2261782" y="3814025"/>
          <a:ext cx="10883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8328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4DD0B-E449-42B3-8973-2D222D25EC7F}">
      <dsp:nvSpPr>
        <dsp:cNvPr id="0" name=""/>
        <dsp:cNvSpPr/>
      </dsp:nvSpPr>
      <dsp:spPr>
        <a:xfrm>
          <a:off x="15709" y="4032445"/>
          <a:ext cx="3217882" cy="5985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강력한 인적 네트워크 구성</a:t>
          </a:r>
          <a:endParaRPr lang="ko-KR" altLang="en-US" sz="1800" kern="1200" dirty="0"/>
        </a:p>
      </dsp:txBody>
      <dsp:txXfrm>
        <a:off x="44927" y="4061663"/>
        <a:ext cx="3159446" cy="540103"/>
      </dsp:txXfrm>
    </dsp:sp>
    <dsp:sp modelId="{2CB2AC7C-8871-4418-B524-081BA9FE420A}">
      <dsp:nvSpPr>
        <dsp:cNvPr id="0" name=""/>
        <dsp:cNvSpPr/>
      </dsp:nvSpPr>
      <dsp:spPr>
        <a:xfrm rot="2885904">
          <a:off x="4659122" y="4390088"/>
          <a:ext cx="2134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4868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AE35C-4D63-4E8C-9CE0-2D251E93D1FC}">
      <dsp:nvSpPr>
        <dsp:cNvPr id="0" name=""/>
        <dsp:cNvSpPr/>
      </dsp:nvSpPr>
      <dsp:spPr>
        <a:xfrm>
          <a:off x="5040558" y="5184572"/>
          <a:ext cx="3334844" cy="5985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관계 맞춤형 </a:t>
          </a:r>
          <a:r>
            <a:rPr lang="ko-KR" altLang="en-US" sz="1800" kern="1200" dirty="0" err="1" smtClean="0"/>
            <a:t>콘텐츠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협업</a:t>
          </a:r>
          <a:endParaRPr lang="ko-KR" altLang="en-US" sz="1800" kern="1200" dirty="0"/>
        </a:p>
      </dsp:txBody>
      <dsp:txXfrm>
        <a:off x="5069776" y="5213790"/>
        <a:ext cx="3276408" cy="540103"/>
      </dsp:txXfrm>
    </dsp:sp>
    <dsp:sp modelId="{5371756D-7048-472D-8E1A-74FF3002BF90}">
      <dsp:nvSpPr>
        <dsp:cNvPr id="0" name=""/>
        <dsp:cNvSpPr/>
      </dsp:nvSpPr>
      <dsp:spPr>
        <a:xfrm rot="1642807">
          <a:off x="5498615" y="3886035"/>
          <a:ext cx="12630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3038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4B2E8-C617-4F47-B0D2-62B7DDE13EF9}">
      <dsp:nvSpPr>
        <dsp:cNvPr id="0" name=""/>
        <dsp:cNvSpPr/>
      </dsp:nvSpPr>
      <dsp:spPr>
        <a:xfrm>
          <a:off x="6149923" y="4176465"/>
          <a:ext cx="2120711" cy="5379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강력한 무기 </a:t>
          </a:r>
          <a:r>
            <a:rPr lang="en-US" altLang="ko-KR" sz="1800" kern="1200" dirty="0" smtClean="0"/>
            <a:t>‘</a:t>
          </a:r>
          <a:r>
            <a:rPr lang="ko-KR" altLang="en-US" sz="1800" kern="1200" dirty="0" smtClean="0"/>
            <a:t>책</a:t>
          </a:r>
          <a:r>
            <a:rPr lang="en-US" altLang="ko-KR" sz="1800" kern="1200" dirty="0" smtClean="0"/>
            <a:t>’</a:t>
          </a:r>
        </a:p>
      </dsp:txBody>
      <dsp:txXfrm>
        <a:off x="6176185" y="4202727"/>
        <a:ext cx="2068187" cy="485451"/>
      </dsp:txXfrm>
    </dsp:sp>
    <dsp:sp modelId="{A4C81AC4-424E-48D7-9D60-66976894CC1C}">
      <dsp:nvSpPr>
        <dsp:cNvPr id="0" name=""/>
        <dsp:cNvSpPr/>
      </dsp:nvSpPr>
      <dsp:spPr>
        <a:xfrm rot="12284946">
          <a:off x="2330681" y="2293374"/>
          <a:ext cx="10839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399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14031-FAC8-41E6-8884-0C0F7A29C68D}">
      <dsp:nvSpPr>
        <dsp:cNvPr id="0" name=""/>
        <dsp:cNvSpPr/>
      </dsp:nvSpPr>
      <dsp:spPr>
        <a:xfrm>
          <a:off x="245264" y="1512165"/>
          <a:ext cx="3067970" cy="55430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사람이 책과 같은 매개</a:t>
          </a:r>
          <a:endParaRPr lang="en-US" altLang="ko-KR" sz="1800" kern="1200" dirty="0" smtClean="0"/>
        </a:p>
      </dsp:txBody>
      <dsp:txXfrm>
        <a:off x="272323" y="1539224"/>
        <a:ext cx="3013852" cy="500186"/>
      </dsp:txXfrm>
    </dsp:sp>
    <dsp:sp modelId="{802CADB4-F88C-4183-ADAE-5597149DD654}">
      <dsp:nvSpPr>
        <dsp:cNvPr id="0" name=""/>
        <dsp:cNvSpPr/>
      </dsp:nvSpPr>
      <dsp:spPr>
        <a:xfrm rot="7517775">
          <a:off x="2545116" y="4426092"/>
          <a:ext cx="20350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507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E694A-CACA-4696-98ED-1B2E9CC42696}">
      <dsp:nvSpPr>
        <dsp:cNvPr id="0" name=""/>
        <dsp:cNvSpPr/>
      </dsp:nvSpPr>
      <dsp:spPr>
        <a:xfrm>
          <a:off x="792092" y="5256579"/>
          <a:ext cx="3728257" cy="89977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오랜 </a:t>
          </a:r>
          <a:r>
            <a:rPr lang="en-US" altLang="ko-KR" sz="1800" kern="1200" dirty="0" smtClean="0"/>
            <a:t>‘</a:t>
          </a:r>
          <a:r>
            <a:rPr lang="ko-KR" altLang="en-US" sz="1800" kern="1200" dirty="0" smtClean="0"/>
            <a:t>경험</a:t>
          </a:r>
          <a:r>
            <a:rPr lang="en-US" altLang="ko-KR" sz="1800" kern="1200" dirty="0" smtClean="0"/>
            <a:t>’</a:t>
          </a:r>
          <a:r>
            <a:rPr lang="ko-KR" altLang="en-US" sz="1800" kern="1200" dirty="0" smtClean="0"/>
            <a:t> 은 아이디어 생산과  기획적 안목에 주요한 요소</a:t>
          </a:r>
          <a:endParaRPr lang="en-US" altLang="ko-KR" sz="1800" kern="1200" dirty="0" smtClean="0"/>
        </a:p>
      </dsp:txBody>
      <dsp:txXfrm>
        <a:off x="836015" y="5300502"/>
        <a:ext cx="3640411" cy="8119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1BED3-FC65-4431-BF92-756BA03D5274}">
      <dsp:nvSpPr>
        <dsp:cNvPr id="0" name=""/>
        <dsp:cNvSpPr/>
      </dsp:nvSpPr>
      <dsp:spPr>
        <a:xfrm>
          <a:off x="2736303" y="984"/>
          <a:ext cx="4104456" cy="533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관찰과 경험을 통해 사용자 공감</a:t>
          </a:r>
          <a:endParaRPr lang="ko-KR" altLang="en-US" sz="1600" kern="1200" dirty="0"/>
        </a:p>
      </dsp:txBody>
      <dsp:txXfrm>
        <a:off x="2736303" y="67612"/>
        <a:ext cx="3904571" cy="399771"/>
      </dsp:txXfrm>
    </dsp:sp>
    <dsp:sp modelId="{FB7A0849-2CFB-4C8E-AE81-0806CC2CFD55}">
      <dsp:nvSpPr>
        <dsp:cNvPr id="0" name=""/>
        <dsp:cNvSpPr/>
      </dsp:nvSpPr>
      <dsp:spPr>
        <a:xfrm>
          <a:off x="6854" y="0"/>
          <a:ext cx="2736304" cy="53302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Empathize (</a:t>
          </a:r>
          <a:r>
            <a:rPr lang="ko-KR" altLang="en-US" sz="1800" kern="1200" dirty="0" smtClean="0"/>
            <a:t>공감</a:t>
          </a:r>
          <a:r>
            <a:rPr lang="en-US" altLang="ko-KR" sz="1800" kern="1200" dirty="0" smtClean="0"/>
            <a:t>)</a:t>
          </a:r>
          <a:endParaRPr lang="ko-KR" altLang="en-US" sz="1800" kern="1200" dirty="0"/>
        </a:p>
      </dsp:txBody>
      <dsp:txXfrm>
        <a:off x="32874" y="26020"/>
        <a:ext cx="2684264" cy="480987"/>
      </dsp:txXfrm>
    </dsp:sp>
    <dsp:sp modelId="{C7181FBE-7C00-4113-A2EB-71D8095CB32B}">
      <dsp:nvSpPr>
        <dsp:cNvPr id="0" name=""/>
        <dsp:cNvSpPr/>
      </dsp:nvSpPr>
      <dsp:spPr>
        <a:xfrm>
          <a:off x="2736303" y="572566"/>
          <a:ext cx="4104456" cy="533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숨어 있는 진짜 문제 발견</a:t>
          </a:r>
          <a:endParaRPr lang="ko-KR" altLang="en-US" sz="1600" kern="1200" dirty="0"/>
        </a:p>
      </dsp:txBody>
      <dsp:txXfrm>
        <a:off x="2736303" y="639194"/>
        <a:ext cx="3904571" cy="399771"/>
      </dsp:txXfrm>
    </dsp:sp>
    <dsp:sp modelId="{E62AF964-2F5B-4D7C-8D64-61B77C114C15}">
      <dsp:nvSpPr>
        <dsp:cNvPr id="0" name=""/>
        <dsp:cNvSpPr/>
      </dsp:nvSpPr>
      <dsp:spPr>
        <a:xfrm>
          <a:off x="0" y="587315"/>
          <a:ext cx="2736304" cy="53302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Define (</a:t>
          </a:r>
          <a:r>
            <a:rPr lang="ko-KR" altLang="en-US" sz="1800" kern="1200" dirty="0" smtClean="0"/>
            <a:t>정의</a:t>
          </a:r>
          <a:r>
            <a:rPr lang="en-US" altLang="ko-KR" sz="1800" kern="1200" dirty="0" smtClean="0"/>
            <a:t>)</a:t>
          </a:r>
          <a:endParaRPr lang="ko-KR" altLang="en-US" sz="1800" kern="1200" dirty="0"/>
        </a:p>
      </dsp:txBody>
      <dsp:txXfrm>
        <a:off x="26020" y="613335"/>
        <a:ext cx="2684264" cy="480987"/>
      </dsp:txXfrm>
    </dsp:sp>
    <dsp:sp modelId="{9DA996E2-4FEA-4C5C-A7D9-BDE5170E79DF}">
      <dsp:nvSpPr>
        <dsp:cNvPr id="0" name=""/>
        <dsp:cNvSpPr/>
      </dsp:nvSpPr>
      <dsp:spPr>
        <a:xfrm>
          <a:off x="2736303" y="1184983"/>
          <a:ext cx="4104456" cy="533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해결하기 위한 아이디어 도출</a:t>
          </a:r>
          <a:endParaRPr lang="ko-KR" altLang="en-US" sz="1600" kern="1200" dirty="0"/>
        </a:p>
      </dsp:txBody>
      <dsp:txXfrm>
        <a:off x="2736303" y="1251611"/>
        <a:ext cx="3904571" cy="399771"/>
      </dsp:txXfrm>
    </dsp:sp>
    <dsp:sp modelId="{6182B1CB-05AA-4E93-A592-787CF315ED7A}">
      <dsp:nvSpPr>
        <dsp:cNvPr id="0" name=""/>
        <dsp:cNvSpPr/>
      </dsp:nvSpPr>
      <dsp:spPr>
        <a:xfrm>
          <a:off x="0" y="1184983"/>
          <a:ext cx="2736304" cy="53302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Ideate (</a:t>
          </a:r>
          <a:r>
            <a:rPr lang="ko-KR" altLang="en-US" sz="1800" kern="1200" dirty="0" smtClean="0"/>
            <a:t>구상</a:t>
          </a:r>
          <a:r>
            <a:rPr lang="en-US" altLang="ko-KR" sz="1800" kern="1200" dirty="0" smtClean="0"/>
            <a:t>)</a:t>
          </a:r>
          <a:endParaRPr lang="ko-KR" altLang="en-US" sz="1800" kern="1200" dirty="0"/>
        </a:p>
      </dsp:txBody>
      <dsp:txXfrm>
        <a:off x="26020" y="1211003"/>
        <a:ext cx="2684264" cy="480987"/>
      </dsp:txXfrm>
    </dsp:sp>
    <dsp:sp modelId="{18058165-B844-43CF-9CB8-39047A91134A}">
      <dsp:nvSpPr>
        <dsp:cNvPr id="0" name=""/>
        <dsp:cNvSpPr/>
      </dsp:nvSpPr>
      <dsp:spPr>
        <a:xfrm>
          <a:off x="2736303" y="1759976"/>
          <a:ext cx="4104456" cy="533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아이디어를 시제품으로 제작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적용</a:t>
          </a:r>
          <a:endParaRPr lang="ko-KR" altLang="en-US" sz="1600" kern="1200" dirty="0"/>
        </a:p>
      </dsp:txBody>
      <dsp:txXfrm>
        <a:off x="2736303" y="1826604"/>
        <a:ext cx="3904571" cy="399771"/>
      </dsp:txXfrm>
    </dsp:sp>
    <dsp:sp modelId="{AEE28D54-84DA-45C3-87A4-C0A25AE7B75A}">
      <dsp:nvSpPr>
        <dsp:cNvPr id="0" name=""/>
        <dsp:cNvSpPr/>
      </dsp:nvSpPr>
      <dsp:spPr>
        <a:xfrm>
          <a:off x="0" y="1759976"/>
          <a:ext cx="2736304" cy="53302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Prototype (</a:t>
          </a:r>
          <a:r>
            <a:rPr lang="ko-KR" altLang="en-US" sz="1800" kern="1200" dirty="0" smtClean="0"/>
            <a:t>시제품</a:t>
          </a:r>
          <a:r>
            <a:rPr lang="en-US" altLang="ko-KR" sz="1800" kern="1200" dirty="0" smtClean="0"/>
            <a:t>)</a:t>
          </a:r>
          <a:endParaRPr lang="ko-KR" altLang="en-US" sz="1800" kern="1200" dirty="0"/>
        </a:p>
      </dsp:txBody>
      <dsp:txXfrm>
        <a:off x="26020" y="1785996"/>
        <a:ext cx="2684264" cy="480987"/>
      </dsp:txXfrm>
    </dsp:sp>
    <dsp:sp modelId="{6D104464-9A80-47CA-B1DB-AF7EEDC4E56A}">
      <dsp:nvSpPr>
        <dsp:cNvPr id="0" name=""/>
        <dsp:cNvSpPr/>
      </dsp:nvSpPr>
      <dsp:spPr>
        <a:xfrm>
          <a:off x="2736303" y="2346307"/>
          <a:ext cx="4104456" cy="533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사용자에게 테스트</a:t>
          </a:r>
          <a:endParaRPr lang="ko-KR" altLang="en-US" sz="1600" kern="1200" dirty="0"/>
        </a:p>
      </dsp:txBody>
      <dsp:txXfrm>
        <a:off x="2736303" y="2412935"/>
        <a:ext cx="3904571" cy="399771"/>
      </dsp:txXfrm>
    </dsp:sp>
    <dsp:sp modelId="{39CBB609-DA67-4A93-8A9E-ACE38C39905A}">
      <dsp:nvSpPr>
        <dsp:cNvPr id="0" name=""/>
        <dsp:cNvSpPr/>
      </dsp:nvSpPr>
      <dsp:spPr>
        <a:xfrm>
          <a:off x="0" y="2346307"/>
          <a:ext cx="2736304" cy="53302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Test (</a:t>
          </a:r>
          <a:r>
            <a:rPr lang="ko-KR" altLang="en-US" sz="1800" kern="1200" dirty="0" smtClean="0"/>
            <a:t>테스트</a:t>
          </a:r>
          <a:r>
            <a:rPr lang="en-US" altLang="ko-KR" sz="1800" kern="1200" dirty="0" smtClean="0"/>
            <a:t>)</a:t>
          </a:r>
          <a:endParaRPr lang="ko-KR" altLang="en-US" sz="1800" kern="1200" dirty="0"/>
        </a:p>
      </dsp:txBody>
      <dsp:txXfrm>
        <a:off x="26020" y="2372327"/>
        <a:ext cx="2684264" cy="480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AB981-1324-47BD-9823-B0CEDC1106F0}">
      <dsp:nvSpPr>
        <dsp:cNvPr id="0" name=""/>
        <dsp:cNvSpPr/>
      </dsp:nvSpPr>
      <dsp:spPr>
        <a:xfrm>
          <a:off x="108851" y="647354"/>
          <a:ext cx="1599865" cy="52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일정을 짜는 일</a:t>
          </a:r>
          <a:endParaRPr lang="ko-KR" altLang="en-US" sz="1400" kern="1200" dirty="0"/>
        </a:p>
      </dsp:txBody>
      <dsp:txXfrm>
        <a:off x="108851" y="647354"/>
        <a:ext cx="1599865" cy="527228"/>
      </dsp:txXfrm>
    </dsp:sp>
    <dsp:sp modelId="{CC06091D-E00E-42FC-A6FF-3C6555F42722}">
      <dsp:nvSpPr>
        <dsp:cNvPr id="0" name=""/>
        <dsp:cNvSpPr/>
      </dsp:nvSpPr>
      <dsp:spPr>
        <a:xfrm>
          <a:off x="108851" y="1759097"/>
          <a:ext cx="1599865" cy="987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계획</a:t>
          </a:r>
          <a:endParaRPr lang="ko-KR" altLang="en-US" sz="3200" kern="1200" dirty="0"/>
        </a:p>
      </dsp:txBody>
      <dsp:txXfrm>
        <a:off x="108851" y="1759097"/>
        <a:ext cx="1599865" cy="987768"/>
      </dsp:txXfrm>
    </dsp:sp>
    <dsp:sp modelId="{578524D0-90FE-4529-9924-25A308C89DBD}">
      <dsp:nvSpPr>
        <dsp:cNvPr id="0" name=""/>
        <dsp:cNvSpPr/>
      </dsp:nvSpPr>
      <dsp:spPr>
        <a:xfrm>
          <a:off x="107033" y="487004"/>
          <a:ext cx="127262" cy="1272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FC109-E69E-45C2-B566-C40F31464E4C}">
      <dsp:nvSpPr>
        <dsp:cNvPr id="0" name=""/>
        <dsp:cNvSpPr/>
      </dsp:nvSpPr>
      <dsp:spPr>
        <a:xfrm>
          <a:off x="196116" y="308838"/>
          <a:ext cx="127262" cy="1272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839F0-FE8A-4A54-9E15-8FBDDFD38220}">
      <dsp:nvSpPr>
        <dsp:cNvPr id="0" name=""/>
        <dsp:cNvSpPr/>
      </dsp:nvSpPr>
      <dsp:spPr>
        <a:xfrm>
          <a:off x="409916" y="344471"/>
          <a:ext cx="199983" cy="1999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72A57-348B-4076-A86C-881714F69AE6}">
      <dsp:nvSpPr>
        <dsp:cNvPr id="0" name=""/>
        <dsp:cNvSpPr/>
      </dsp:nvSpPr>
      <dsp:spPr>
        <a:xfrm>
          <a:off x="588083" y="148487"/>
          <a:ext cx="127262" cy="1272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B63C9-6770-469C-A0E4-AFF626E9EF21}">
      <dsp:nvSpPr>
        <dsp:cNvPr id="0" name=""/>
        <dsp:cNvSpPr/>
      </dsp:nvSpPr>
      <dsp:spPr>
        <a:xfrm>
          <a:off x="819700" y="77221"/>
          <a:ext cx="127262" cy="1272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96BCC-E6C3-476C-A184-C426800D4E20}">
      <dsp:nvSpPr>
        <dsp:cNvPr id="0" name=""/>
        <dsp:cNvSpPr/>
      </dsp:nvSpPr>
      <dsp:spPr>
        <a:xfrm>
          <a:off x="1104767" y="201937"/>
          <a:ext cx="127262" cy="1272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FF8C4-9E4E-409E-85D8-8A8B91511090}">
      <dsp:nvSpPr>
        <dsp:cNvPr id="0" name=""/>
        <dsp:cNvSpPr/>
      </dsp:nvSpPr>
      <dsp:spPr>
        <a:xfrm>
          <a:off x="1282934" y="291021"/>
          <a:ext cx="199983" cy="1999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F40FE-C0D1-41AF-A213-4D2DBECD13D4}">
      <dsp:nvSpPr>
        <dsp:cNvPr id="0" name=""/>
        <dsp:cNvSpPr/>
      </dsp:nvSpPr>
      <dsp:spPr>
        <a:xfrm>
          <a:off x="1532367" y="487004"/>
          <a:ext cx="127262" cy="1272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5322C-E748-4178-8D57-888F826ED608}">
      <dsp:nvSpPr>
        <dsp:cNvPr id="0" name=""/>
        <dsp:cNvSpPr/>
      </dsp:nvSpPr>
      <dsp:spPr>
        <a:xfrm>
          <a:off x="1639267" y="682988"/>
          <a:ext cx="127262" cy="1272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89400-268B-42C2-9002-FF9B85EECDA4}">
      <dsp:nvSpPr>
        <dsp:cNvPr id="0" name=""/>
        <dsp:cNvSpPr/>
      </dsp:nvSpPr>
      <dsp:spPr>
        <a:xfrm>
          <a:off x="712800" y="308838"/>
          <a:ext cx="327245" cy="3272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3CAFC-096F-489B-B165-CEB7EB0102FA}">
      <dsp:nvSpPr>
        <dsp:cNvPr id="0" name=""/>
        <dsp:cNvSpPr/>
      </dsp:nvSpPr>
      <dsp:spPr>
        <a:xfrm>
          <a:off x="17949" y="985871"/>
          <a:ext cx="127262" cy="1272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D2380-74AC-4A5F-9919-AE42585D7D5F}">
      <dsp:nvSpPr>
        <dsp:cNvPr id="0" name=""/>
        <dsp:cNvSpPr/>
      </dsp:nvSpPr>
      <dsp:spPr>
        <a:xfrm>
          <a:off x="124849" y="1146222"/>
          <a:ext cx="199983" cy="1999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08F0C-D976-4DDC-922A-BD9351B4D857}">
      <dsp:nvSpPr>
        <dsp:cNvPr id="0" name=""/>
        <dsp:cNvSpPr/>
      </dsp:nvSpPr>
      <dsp:spPr>
        <a:xfrm>
          <a:off x="392100" y="1288755"/>
          <a:ext cx="290884" cy="2908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75AC2-5BCC-4423-B214-CECC9C62883E}">
      <dsp:nvSpPr>
        <dsp:cNvPr id="0" name=""/>
        <dsp:cNvSpPr/>
      </dsp:nvSpPr>
      <dsp:spPr>
        <a:xfrm>
          <a:off x="766250" y="1520372"/>
          <a:ext cx="127262" cy="1272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FC09A-8DB3-4970-8175-10670AC5796C}">
      <dsp:nvSpPr>
        <dsp:cNvPr id="0" name=""/>
        <dsp:cNvSpPr/>
      </dsp:nvSpPr>
      <dsp:spPr>
        <a:xfrm>
          <a:off x="837517" y="1288755"/>
          <a:ext cx="199983" cy="1999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D7337-08F4-4A69-8DA7-5A9F0181EB9C}">
      <dsp:nvSpPr>
        <dsp:cNvPr id="0" name=""/>
        <dsp:cNvSpPr/>
      </dsp:nvSpPr>
      <dsp:spPr>
        <a:xfrm>
          <a:off x="1015684" y="1538189"/>
          <a:ext cx="127262" cy="1272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655C1-64DF-48AA-B001-71816A563D97}">
      <dsp:nvSpPr>
        <dsp:cNvPr id="0" name=""/>
        <dsp:cNvSpPr/>
      </dsp:nvSpPr>
      <dsp:spPr>
        <a:xfrm>
          <a:off x="1176034" y="1253122"/>
          <a:ext cx="290884" cy="2908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25823-84C3-4B72-8336-60A146F42B54}">
      <dsp:nvSpPr>
        <dsp:cNvPr id="0" name=""/>
        <dsp:cNvSpPr/>
      </dsp:nvSpPr>
      <dsp:spPr>
        <a:xfrm>
          <a:off x="1568001" y="1181855"/>
          <a:ext cx="199983" cy="1999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92073-6044-4632-BE6C-98D1E19022E8}">
      <dsp:nvSpPr>
        <dsp:cNvPr id="0" name=""/>
        <dsp:cNvSpPr/>
      </dsp:nvSpPr>
      <dsp:spPr>
        <a:xfrm>
          <a:off x="1767984" y="344175"/>
          <a:ext cx="587322" cy="1121261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76F13-B5A3-444E-A66F-8ED2E82FC5E6}">
      <dsp:nvSpPr>
        <dsp:cNvPr id="0" name=""/>
        <dsp:cNvSpPr/>
      </dsp:nvSpPr>
      <dsp:spPr>
        <a:xfrm>
          <a:off x="2248520" y="344175"/>
          <a:ext cx="587322" cy="1121261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4F442-5D30-4D8E-927D-305C48D8F29B}">
      <dsp:nvSpPr>
        <dsp:cNvPr id="0" name=""/>
        <dsp:cNvSpPr/>
      </dsp:nvSpPr>
      <dsp:spPr>
        <a:xfrm>
          <a:off x="2835842" y="349500"/>
          <a:ext cx="1610704" cy="11917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목표를 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조율하는 일</a:t>
          </a:r>
          <a:endParaRPr lang="ko-KR" altLang="en-US" sz="1400" kern="1200" dirty="0"/>
        </a:p>
      </dsp:txBody>
      <dsp:txXfrm>
        <a:off x="3071724" y="524032"/>
        <a:ext cx="1138940" cy="842714"/>
      </dsp:txXfrm>
    </dsp:sp>
    <dsp:sp modelId="{A5A2C0A6-CEDD-4C69-9B7D-A03D5FC40002}">
      <dsp:nvSpPr>
        <dsp:cNvPr id="0" name=""/>
        <dsp:cNvSpPr/>
      </dsp:nvSpPr>
      <dsp:spPr>
        <a:xfrm>
          <a:off x="2840301" y="1759097"/>
          <a:ext cx="1601787" cy="987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기획</a:t>
          </a:r>
          <a:endParaRPr lang="ko-KR" altLang="en-US" sz="3200" kern="1200" dirty="0"/>
        </a:p>
      </dsp:txBody>
      <dsp:txXfrm>
        <a:off x="2840301" y="1759097"/>
        <a:ext cx="1601787" cy="987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48911-2E6C-4E2E-AB88-1F38918D72DD}">
      <dsp:nvSpPr>
        <dsp:cNvPr id="0" name=""/>
        <dsp:cNvSpPr/>
      </dsp:nvSpPr>
      <dsp:spPr>
        <a:xfrm>
          <a:off x="96290" y="21550"/>
          <a:ext cx="750669" cy="75066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문화</a:t>
          </a:r>
          <a:endParaRPr lang="ko-KR" altLang="en-US" sz="1900" kern="1200" dirty="0"/>
        </a:p>
      </dsp:txBody>
      <dsp:txXfrm>
        <a:off x="206223" y="131483"/>
        <a:ext cx="530803" cy="530803"/>
      </dsp:txXfrm>
    </dsp:sp>
    <dsp:sp modelId="{6DC30B36-7A25-49F9-9590-51C5294CA5DA}">
      <dsp:nvSpPr>
        <dsp:cNvPr id="0" name=""/>
        <dsp:cNvSpPr/>
      </dsp:nvSpPr>
      <dsp:spPr>
        <a:xfrm>
          <a:off x="253315" y="862425"/>
          <a:ext cx="435388" cy="435388"/>
        </a:xfrm>
        <a:prstGeom prst="mathPlus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311026" y="1028917"/>
        <a:ext cx="319966" cy="102404"/>
      </dsp:txXfrm>
    </dsp:sp>
    <dsp:sp modelId="{9B56DBD8-45DB-4D99-BEF4-DBEADD617E34}">
      <dsp:nvSpPr>
        <dsp:cNvPr id="0" name=""/>
        <dsp:cNvSpPr/>
      </dsp:nvSpPr>
      <dsp:spPr>
        <a:xfrm>
          <a:off x="95675" y="1358768"/>
          <a:ext cx="750669" cy="75066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기획</a:t>
          </a:r>
          <a:endParaRPr lang="ko-KR" altLang="en-US" sz="1900" kern="1200" dirty="0"/>
        </a:p>
      </dsp:txBody>
      <dsp:txXfrm>
        <a:off x="205608" y="1468701"/>
        <a:ext cx="530803" cy="530803"/>
      </dsp:txXfrm>
    </dsp:sp>
    <dsp:sp modelId="{24007D10-073A-4A13-B60F-E3D0AE2CAEE3}">
      <dsp:nvSpPr>
        <dsp:cNvPr id="0" name=""/>
        <dsp:cNvSpPr/>
      </dsp:nvSpPr>
      <dsp:spPr>
        <a:xfrm rot="12904">
          <a:off x="965359" y="928195"/>
          <a:ext cx="251011" cy="279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/>
        </a:p>
      </dsp:txBody>
      <dsp:txXfrm>
        <a:off x="965359" y="983904"/>
        <a:ext cx="175708" cy="167548"/>
      </dsp:txXfrm>
    </dsp:sp>
    <dsp:sp modelId="{50241CDC-526B-433C-8AF0-A456D8489F97}">
      <dsp:nvSpPr>
        <dsp:cNvPr id="0" name=""/>
        <dsp:cNvSpPr/>
      </dsp:nvSpPr>
      <dsp:spPr>
        <a:xfrm>
          <a:off x="1320414" y="0"/>
          <a:ext cx="5808379" cy="215916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문화기획</a:t>
          </a:r>
          <a:r>
            <a:rPr lang="ko-KR" altLang="en-US" sz="2000" kern="1200" dirty="0" smtClean="0"/>
            <a:t> </a:t>
          </a:r>
          <a:r>
            <a:rPr lang="en-US" altLang="ko-KR" sz="2000" kern="1200" dirty="0" smtClean="0"/>
            <a:t> </a:t>
          </a: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기획자의 깊은 </a:t>
          </a:r>
          <a:r>
            <a:rPr lang="ko-KR" altLang="en-US" sz="1600" kern="1200" dirty="0" err="1" smtClean="0"/>
            <a:t>의도성</a:t>
          </a:r>
          <a:r>
            <a:rPr lang="ko-KR" altLang="en-US" sz="1600" kern="1200" dirty="0" smtClean="0"/>
            <a:t> </a:t>
          </a:r>
          <a:r>
            <a:rPr lang="en-US" altLang="ko-KR" sz="1600" kern="1200" dirty="0" smtClean="0"/>
            <a:t>+</a:t>
          </a:r>
          <a:r>
            <a:rPr lang="ko-KR" altLang="en-US" sz="1600" kern="1200" dirty="0" smtClean="0"/>
            <a:t> 조정능력 </a:t>
          </a:r>
          <a:endParaRPr lang="en-US" altLang="ko-KR" sz="16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 융합 과정의 총체  </a:t>
          </a:r>
          <a:r>
            <a:rPr lang="en-US" altLang="ko-KR" sz="1600" kern="1200" dirty="0" smtClean="0"/>
            <a:t> </a:t>
          </a:r>
          <a:endParaRPr lang="ko-KR" altLang="en-US" sz="1600" kern="1200" dirty="0"/>
        </a:p>
      </dsp:txBody>
      <dsp:txXfrm>
        <a:off x="2171031" y="316202"/>
        <a:ext cx="4107145" cy="1526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4DBED-68EC-40DF-882E-A50479BFDDEC}">
      <dsp:nvSpPr>
        <dsp:cNvPr id="0" name=""/>
        <dsp:cNvSpPr/>
      </dsp:nvSpPr>
      <dsp:spPr>
        <a:xfrm>
          <a:off x="2362" y="0"/>
          <a:ext cx="2878632" cy="6480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1800" kern="1200" dirty="0" err="1" smtClean="0"/>
            <a:t>콘텐츠와</a:t>
          </a:r>
          <a:r>
            <a:rPr kumimoji="0" lang="ko-KR" altLang="en-US" sz="1800" kern="1200" dirty="0" smtClean="0"/>
            <a:t> 장르 중심 </a:t>
          </a:r>
          <a:endParaRPr lang="ko-KR" altLang="en-US" sz="1800" kern="1200" dirty="0"/>
        </a:p>
      </dsp:txBody>
      <dsp:txXfrm>
        <a:off x="326398" y="0"/>
        <a:ext cx="2230561" cy="648071"/>
      </dsp:txXfrm>
    </dsp:sp>
    <dsp:sp modelId="{E9193FDC-87AA-4FDB-ABEF-0C1BF2B2E593}">
      <dsp:nvSpPr>
        <dsp:cNvPr id="0" name=""/>
        <dsp:cNvSpPr/>
      </dsp:nvSpPr>
      <dsp:spPr>
        <a:xfrm>
          <a:off x="2593131" y="0"/>
          <a:ext cx="2878632" cy="6480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1800" kern="1200" dirty="0" err="1" smtClean="0"/>
            <a:t>탈장르</a:t>
          </a:r>
          <a:r>
            <a:rPr kumimoji="0" lang="en-US" altLang="ko-KR" sz="1800" kern="1200" dirty="0" smtClean="0"/>
            <a:t>, </a:t>
          </a:r>
          <a:r>
            <a:rPr kumimoji="0" lang="ko-KR" altLang="en-US" sz="1800" kern="1200" dirty="0" smtClean="0"/>
            <a:t>융</a:t>
          </a:r>
          <a:r>
            <a:rPr kumimoji="0" lang="en-US" altLang="ko-KR" sz="1800" kern="1200" dirty="0" smtClean="0"/>
            <a:t>•</a:t>
          </a:r>
          <a:r>
            <a:rPr kumimoji="0" lang="ko-KR" altLang="en-US" sz="1800" kern="1200" dirty="0" smtClean="0"/>
            <a:t>복합</a:t>
          </a:r>
          <a:endParaRPr lang="ko-KR" altLang="en-US" sz="1800" kern="1200" dirty="0"/>
        </a:p>
      </dsp:txBody>
      <dsp:txXfrm>
        <a:off x="2917167" y="0"/>
        <a:ext cx="2230561" cy="648071"/>
      </dsp:txXfrm>
    </dsp:sp>
    <dsp:sp modelId="{DB6E6A09-45BE-4577-8B4C-1DB2A84C1DBC}">
      <dsp:nvSpPr>
        <dsp:cNvPr id="0" name=""/>
        <dsp:cNvSpPr/>
      </dsp:nvSpPr>
      <dsp:spPr>
        <a:xfrm>
          <a:off x="5183900" y="0"/>
          <a:ext cx="2878632" cy="6480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1800" kern="1200" dirty="0" smtClean="0"/>
            <a:t>협업의 가치 확산</a:t>
          </a:r>
          <a:endParaRPr kumimoji="0" lang="en-US" altLang="ko-KR" sz="1800" kern="1200" dirty="0"/>
        </a:p>
      </dsp:txBody>
      <dsp:txXfrm>
        <a:off x="5507936" y="0"/>
        <a:ext cx="2230561" cy="648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4DBED-68EC-40DF-882E-A50479BFDDEC}">
      <dsp:nvSpPr>
        <dsp:cNvPr id="0" name=""/>
        <dsp:cNvSpPr/>
      </dsp:nvSpPr>
      <dsp:spPr>
        <a:xfrm>
          <a:off x="0" y="0"/>
          <a:ext cx="3226292" cy="57606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1800" kern="1200" dirty="0" smtClean="0"/>
            <a:t>공연장</a:t>
          </a:r>
          <a:r>
            <a:rPr kumimoji="0" lang="en-US" altLang="ko-KR" sz="1800" kern="1200" dirty="0" smtClean="0"/>
            <a:t>, </a:t>
          </a:r>
          <a:r>
            <a:rPr kumimoji="0" lang="ko-KR" altLang="en-US" sz="1800" kern="1200" dirty="0" smtClean="0"/>
            <a:t>미술관 등 </a:t>
          </a:r>
          <a:endParaRPr lang="ko-KR" altLang="en-US" sz="1800" kern="1200" dirty="0"/>
        </a:p>
      </dsp:txBody>
      <dsp:txXfrm>
        <a:off x="288032" y="0"/>
        <a:ext cx="2650228" cy="576064"/>
      </dsp:txXfrm>
    </dsp:sp>
    <dsp:sp modelId="{E9193FDC-87AA-4FDB-ABEF-0C1BF2B2E593}">
      <dsp:nvSpPr>
        <dsp:cNvPr id="0" name=""/>
        <dsp:cNvSpPr/>
      </dsp:nvSpPr>
      <dsp:spPr>
        <a:xfrm>
          <a:off x="2880321" y="0"/>
          <a:ext cx="5001057" cy="57606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공간간 네트워크 또는 벽을 넘나듦</a:t>
          </a:r>
          <a:endParaRPr lang="ko-KR" altLang="en-US" sz="1800" kern="1200" dirty="0"/>
        </a:p>
      </dsp:txBody>
      <dsp:txXfrm>
        <a:off x="3168353" y="0"/>
        <a:ext cx="4424993" cy="576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E8042-F46C-40EE-81EF-22CF3B024F66}">
      <dsp:nvSpPr>
        <dsp:cNvPr id="0" name=""/>
        <dsp:cNvSpPr/>
      </dsp:nvSpPr>
      <dsp:spPr>
        <a:xfrm>
          <a:off x="2962" y="40365"/>
          <a:ext cx="1545155" cy="96166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글로벌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(global)</a:t>
          </a:r>
          <a:endParaRPr lang="ko-KR" altLang="en-US" sz="1600" kern="1200" dirty="0"/>
        </a:p>
      </dsp:txBody>
      <dsp:txXfrm>
        <a:off x="229245" y="181198"/>
        <a:ext cx="1092589" cy="679999"/>
      </dsp:txXfrm>
    </dsp:sp>
    <dsp:sp modelId="{114326C4-5036-4413-9292-C526C3178C5D}">
      <dsp:nvSpPr>
        <dsp:cNvPr id="0" name=""/>
        <dsp:cNvSpPr/>
      </dsp:nvSpPr>
      <dsp:spPr>
        <a:xfrm>
          <a:off x="542968" y="1080118"/>
          <a:ext cx="465143" cy="432051"/>
        </a:xfrm>
        <a:prstGeom prst="mathPlus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604623" y="1245334"/>
        <a:ext cx="341833" cy="101619"/>
      </dsp:txXfrm>
    </dsp:sp>
    <dsp:sp modelId="{E2283902-F592-477C-B9E7-72ED19D60155}">
      <dsp:nvSpPr>
        <dsp:cNvPr id="0" name=""/>
        <dsp:cNvSpPr/>
      </dsp:nvSpPr>
      <dsp:spPr>
        <a:xfrm>
          <a:off x="14406" y="1590256"/>
          <a:ext cx="1522268" cy="961665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로컬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(local)</a:t>
          </a:r>
          <a:endParaRPr lang="ko-KR" altLang="en-US" sz="1600" kern="1200" dirty="0"/>
        </a:p>
      </dsp:txBody>
      <dsp:txXfrm>
        <a:off x="237337" y="1731089"/>
        <a:ext cx="1076406" cy="679999"/>
      </dsp:txXfrm>
    </dsp:sp>
    <dsp:sp modelId="{A0AC9203-368B-45CF-9564-4B0221767762}">
      <dsp:nvSpPr>
        <dsp:cNvPr id="0" name=""/>
        <dsp:cNvSpPr/>
      </dsp:nvSpPr>
      <dsp:spPr>
        <a:xfrm rot="17631">
          <a:off x="1482315" y="1157328"/>
          <a:ext cx="211959" cy="293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/>
        </a:p>
      </dsp:txBody>
      <dsp:txXfrm>
        <a:off x="1482315" y="1215814"/>
        <a:ext cx="148371" cy="175948"/>
      </dsp:txXfrm>
    </dsp:sp>
    <dsp:sp modelId="{5A5ED1EF-B213-409D-8172-06CBA74A1D19}">
      <dsp:nvSpPr>
        <dsp:cNvPr id="0" name=""/>
        <dsp:cNvSpPr/>
      </dsp:nvSpPr>
      <dsp:spPr>
        <a:xfrm>
          <a:off x="2016223" y="144020"/>
          <a:ext cx="5648784" cy="2345944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err="1" smtClean="0"/>
            <a:t>글로컬</a:t>
          </a:r>
          <a:r>
            <a:rPr lang="en-US" altLang="ko-KR" sz="2400" kern="1200" dirty="0" smtClean="0"/>
            <a:t>(</a:t>
          </a:r>
          <a:r>
            <a:rPr lang="en-US" altLang="ko-KR" sz="2400" kern="1200" dirty="0" err="1" smtClean="0"/>
            <a:t>Glocal</a:t>
          </a:r>
          <a:r>
            <a:rPr lang="en-US" altLang="ko-KR" sz="2400" kern="1200" dirty="0" smtClean="0"/>
            <a:t>)</a:t>
          </a: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1800" kern="1200" dirty="0" smtClean="0"/>
            <a:t>지역의</a:t>
          </a:r>
          <a:r>
            <a:rPr kumimoji="0" lang="en-US" altLang="ko-KR" sz="1800" kern="1200" dirty="0" smtClean="0"/>
            <a:t> </a:t>
          </a:r>
          <a:r>
            <a:rPr kumimoji="0" lang="ko-KR" altLang="en-US" sz="1800" kern="1200" dirty="0" smtClean="0"/>
            <a:t>역할도 커지고 있지만 삶의 터전만이 거점활동 공간은 아님</a:t>
          </a:r>
          <a:endParaRPr lang="ko-KR" altLang="en-US" sz="1800" kern="1200" dirty="0"/>
        </a:p>
      </dsp:txBody>
      <dsp:txXfrm>
        <a:off x="2843468" y="487576"/>
        <a:ext cx="3994294" cy="16588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D87E-1359-4B82-9E7A-5BD89569DE24}">
      <dsp:nvSpPr>
        <dsp:cNvPr id="0" name=""/>
        <dsp:cNvSpPr/>
      </dsp:nvSpPr>
      <dsp:spPr>
        <a:xfrm>
          <a:off x="3312364" y="1048336"/>
          <a:ext cx="1580321" cy="5776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문화기획</a:t>
          </a:r>
          <a:endParaRPr lang="ko-KR" altLang="en-US" sz="2000" kern="1200" dirty="0"/>
        </a:p>
      </dsp:txBody>
      <dsp:txXfrm>
        <a:off x="3340561" y="1076533"/>
        <a:ext cx="1523927" cy="521234"/>
      </dsp:txXfrm>
    </dsp:sp>
    <dsp:sp modelId="{6B181806-0196-47F4-8B7A-35DAE897714A}">
      <dsp:nvSpPr>
        <dsp:cNvPr id="0" name=""/>
        <dsp:cNvSpPr/>
      </dsp:nvSpPr>
      <dsp:spPr>
        <a:xfrm rot="16189715">
          <a:off x="3916864" y="864092"/>
          <a:ext cx="3684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49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1089C-7B4D-49E0-9250-5D90FFACF28F}">
      <dsp:nvSpPr>
        <dsp:cNvPr id="0" name=""/>
        <dsp:cNvSpPr/>
      </dsp:nvSpPr>
      <dsp:spPr>
        <a:xfrm>
          <a:off x="2438808" y="122585"/>
          <a:ext cx="3321832" cy="557262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인간의 삶을 다루는 일</a:t>
          </a:r>
          <a:endParaRPr lang="ko-KR" altLang="en-US" sz="1800" kern="1200" dirty="0"/>
        </a:p>
      </dsp:txBody>
      <dsp:txXfrm>
        <a:off x="2466011" y="149788"/>
        <a:ext cx="3267426" cy="502856"/>
      </dsp:txXfrm>
    </dsp:sp>
    <dsp:sp modelId="{AA3D0F06-1056-4CE5-9173-11E1EA1D88EA}">
      <dsp:nvSpPr>
        <dsp:cNvPr id="0" name=""/>
        <dsp:cNvSpPr/>
      </dsp:nvSpPr>
      <dsp:spPr>
        <a:xfrm rot="1209722">
          <a:off x="4871546" y="1724737"/>
          <a:ext cx="5731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13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B4BCE-F478-4FE0-8395-60725AF3E9CF}">
      <dsp:nvSpPr>
        <dsp:cNvPr id="0" name=""/>
        <dsp:cNvSpPr/>
      </dsp:nvSpPr>
      <dsp:spPr>
        <a:xfrm>
          <a:off x="4608516" y="1823510"/>
          <a:ext cx="3293012" cy="607972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관계 맺기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내면화</a:t>
          </a:r>
          <a:endParaRPr lang="ko-KR" altLang="en-US" sz="1800" kern="1200" dirty="0"/>
        </a:p>
      </dsp:txBody>
      <dsp:txXfrm>
        <a:off x="4638195" y="1853189"/>
        <a:ext cx="3233654" cy="548614"/>
      </dsp:txXfrm>
    </dsp:sp>
    <dsp:sp modelId="{F6FDC4DC-5F9B-4637-9CA5-5EAC2BBC6464}">
      <dsp:nvSpPr>
        <dsp:cNvPr id="0" name=""/>
        <dsp:cNvSpPr/>
      </dsp:nvSpPr>
      <dsp:spPr>
        <a:xfrm rot="9629671">
          <a:off x="2711722" y="1720284"/>
          <a:ext cx="6183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838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C38F5-E59C-4525-AC85-7515D6D89992}">
      <dsp:nvSpPr>
        <dsp:cNvPr id="0" name=""/>
        <dsp:cNvSpPr/>
      </dsp:nvSpPr>
      <dsp:spPr>
        <a:xfrm>
          <a:off x="43126" y="1823523"/>
          <a:ext cx="3562516" cy="641208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‘</a:t>
          </a:r>
          <a:r>
            <a:rPr lang="ko-KR" altLang="en-US" sz="1800" kern="1200" dirty="0" smtClean="0"/>
            <a:t>가치</a:t>
          </a:r>
          <a:r>
            <a:rPr lang="en-US" altLang="ko-KR" sz="1800" kern="1200" dirty="0" smtClean="0"/>
            <a:t>’</a:t>
          </a:r>
          <a:r>
            <a:rPr lang="ko-KR" altLang="en-US" sz="1800" kern="1200" dirty="0" smtClean="0"/>
            <a:t>를 발견하는 과정</a:t>
          </a:r>
          <a:endParaRPr lang="ko-KR" altLang="en-US" sz="1800" kern="1200" dirty="0"/>
        </a:p>
      </dsp:txBody>
      <dsp:txXfrm>
        <a:off x="74427" y="1854824"/>
        <a:ext cx="3499914" cy="5786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65DD7-18F2-4392-8428-D11B24128655}">
      <dsp:nvSpPr>
        <dsp:cNvPr id="0" name=""/>
        <dsp:cNvSpPr/>
      </dsp:nvSpPr>
      <dsp:spPr>
        <a:xfrm>
          <a:off x="360021" y="1"/>
          <a:ext cx="4862743" cy="567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의미와 가치를 담아내는 과정</a:t>
          </a:r>
          <a:endParaRPr lang="ko-KR" altLang="en-US" sz="1800" kern="1200" dirty="0"/>
        </a:p>
      </dsp:txBody>
      <dsp:txXfrm>
        <a:off x="376631" y="16611"/>
        <a:ext cx="4829523" cy="533902"/>
      </dsp:txXfrm>
    </dsp:sp>
    <dsp:sp modelId="{5CB53C09-7D7F-412E-8102-7340D332E89E}">
      <dsp:nvSpPr>
        <dsp:cNvPr id="0" name=""/>
        <dsp:cNvSpPr/>
      </dsp:nvSpPr>
      <dsp:spPr>
        <a:xfrm rot="5347787">
          <a:off x="2586748" y="596984"/>
          <a:ext cx="426540" cy="5089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 rot="-5400000">
        <a:off x="2646366" y="638188"/>
        <a:ext cx="305360" cy="298578"/>
      </dsp:txXfrm>
    </dsp:sp>
    <dsp:sp modelId="{768E8AE2-97C3-418A-9724-5593A3EA3CAA}">
      <dsp:nvSpPr>
        <dsp:cNvPr id="0" name=""/>
        <dsp:cNvSpPr/>
      </dsp:nvSpPr>
      <dsp:spPr>
        <a:xfrm>
          <a:off x="546381" y="1135779"/>
          <a:ext cx="4523861" cy="523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/>
            <a:t>생명을 불어넣는 과정</a:t>
          </a:r>
          <a:endParaRPr lang="ko-KR" altLang="en-US" sz="1800" kern="1200" dirty="0"/>
        </a:p>
      </dsp:txBody>
      <dsp:txXfrm>
        <a:off x="561709" y="1151107"/>
        <a:ext cx="4493205" cy="492675"/>
      </dsp:txXfrm>
    </dsp:sp>
    <dsp:sp modelId="{6EA0A67E-C4FE-44D0-90D0-395ED76811D9}">
      <dsp:nvSpPr>
        <dsp:cNvPr id="0" name=""/>
        <dsp:cNvSpPr/>
      </dsp:nvSpPr>
      <dsp:spPr>
        <a:xfrm rot="5400000">
          <a:off x="2596256" y="1687384"/>
          <a:ext cx="424111" cy="5089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 rot="-5400000">
        <a:off x="2655632" y="1729796"/>
        <a:ext cx="305360" cy="296878"/>
      </dsp:txXfrm>
    </dsp:sp>
    <dsp:sp modelId="{8A0CECFE-C983-4909-9422-7BA663BA52D0}">
      <dsp:nvSpPr>
        <dsp:cNvPr id="0" name=""/>
        <dsp:cNvSpPr/>
      </dsp:nvSpPr>
      <dsp:spPr>
        <a:xfrm>
          <a:off x="800486" y="2224593"/>
          <a:ext cx="4015650" cy="554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혁신이며 디자인</a:t>
          </a:r>
          <a:endParaRPr lang="ko-KR" altLang="en-US" sz="1800" kern="1200" dirty="0"/>
        </a:p>
      </dsp:txBody>
      <dsp:txXfrm>
        <a:off x="816725" y="2240832"/>
        <a:ext cx="3983172" cy="521966"/>
      </dsp:txXfrm>
    </dsp:sp>
    <dsp:sp modelId="{4A91EFA3-203E-456D-8711-90A303E22291}">
      <dsp:nvSpPr>
        <dsp:cNvPr id="0" name=""/>
        <dsp:cNvSpPr/>
      </dsp:nvSpPr>
      <dsp:spPr>
        <a:xfrm rot="5400000">
          <a:off x="2596256" y="2807311"/>
          <a:ext cx="424111" cy="5089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 rot="-5400000">
        <a:off x="2655632" y="2849723"/>
        <a:ext cx="305360" cy="296878"/>
      </dsp:txXfrm>
    </dsp:sp>
    <dsp:sp modelId="{71E87F46-D762-4D91-9C0F-376FE324B9EC}">
      <dsp:nvSpPr>
        <dsp:cNvPr id="0" name=""/>
        <dsp:cNvSpPr/>
      </dsp:nvSpPr>
      <dsp:spPr>
        <a:xfrm>
          <a:off x="181283" y="3344520"/>
          <a:ext cx="5254057" cy="48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기획자의 사유 </a:t>
          </a:r>
          <a:r>
            <a:rPr lang="ko-KR" altLang="en-US" sz="1800" kern="1200" dirty="0" smtClean="0">
              <a:latin typeface="맑은 고딕"/>
              <a:ea typeface="맑은 고딕"/>
            </a:rPr>
            <a:t>→ 기획자의 활동 → 삶에 영향</a:t>
          </a:r>
          <a:endParaRPr lang="ko-KR" altLang="en-US" sz="1800" kern="1200" dirty="0"/>
        </a:p>
      </dsp:txBody>
      <dsp:txXfrm>
        <a:off x="195474" y="3358711"/>
        <a:ext cx="5225675" cy="4561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6497F-CC89-47FA-82E7-F444D6C2446D}">
      <dsp:nvSpPr>
        <dsp:cNvPr id="0" name=""/>
        <dsp:cNvSpPr/>
      </dsp:nvSpPr>
      <dsp:spPr>
        <a:xfrm rot="16200000">
          <a:off x="-347509" y="1252887"/>
          <a:ext cx="2447855" cy="155863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1800" b="1" kern="1200" dirty="0" smtClean="0"/>
            <a:t>디자인</a:t>
          </a:r>
          <a:r>
            <a:rPr kumimoji="0" lang="ko-KR" altLang="en-US" sz="1800" kern="1200" dirty="0" smtClean="0"/>
            <a:t> </a:t>
          </a:r>
          <a:r>
            <a:rPr kumimoji="0" lang="en-US" altLang="ko-KR" sz="1800" kern="1200" dirty="0" smtClean="0"/>
            <a:t> </a:t>
          </a:r>
        </a:p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1800" kern="1200" dirty="0" smtClean="0"/>
            <a:t>우리의 생각과 행동의 변화를 이끌어내는 모든 것</a:t>
          </a:r>
          <a:endParaRPr lang="ko-KR" altLang="en-US" sz="1800" kern="1200" dirty="0"/>
        </a:p>
      </dsp:txBody>
      <dsp:txXfrm rot="5400000">
        <a:off x="173203" y="884375"/>
        <a:ext cx="1482531" cy="2295655"/>
      </dsp:txXfrm>
    </dsp:sp>
    <dsp:sp modelId="{909F9D8F-7651-495D-899B-5FD0573ACCE5}">
      <dsp:nvSpPr>
        <dsp:cNvPr id="0" name=""/>
        <dsp:cNvSpPr/>
      </dsp:nvSpPr>
      <dsp:spPr>
        <a:xfrm rot="5400000">
          <a:off x="1137943" y="1290094"/>
          <a:ext cx="2447855" cy="14833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1800" kern="1200" dirty="0" smtClean="0"/>
            <a:t>문화기획 </a:t>
          </a:r>
          <a:endParaRPr kumimoji="0" lang="en-US" altLang="ko-KR" sz="1800" kern="1200" dirty="0" smtClean="0"/>
        </a:p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ko-KR" sz="1800" kern="1200" dirty="0" smtClean="0"/>
            <a:t>= </a:t>
          </a:r>
          <a:r>
            <a:rPr kumimoji="0" lang="ko-KR" altLang="en-US" sz="1800" kern="1200" dirty="0" smtClean="0"/>
            <a:t>디자인</a:t>
          </a:r>
          <a:r>
            <a:rPr kumimoji="0" lang="en-US" altLang="ko-KR" sz="1800" kern="1200" dirty="0" smtClean="0"/>
            <a:t>, </a:t>
          </a:r>
        </a:p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1800" kern="1200" dirty="0" smtClean="0"/>
            <a:t>문화기획자</a:t>
          </a:r>
          <a:endParaRPr kumimoji="0" lang="en-US" altLang="ko-KR" sz="1800" kern="1200" dirty="0" smtClean="0"/>
        </a:p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1800" kern="1200" dirty="0" smtClean="0"/>
            <a:t> </a:t>
          </a:r>
          <a:r>
            <a:rPr kumimoji="0" lang="en-US" altLang="ko-KR" sz="1800" kern="1200" dirty="0" smtClean="0"/>
            <a:t>= </a:t>
          </a:r>
          <a:r>
            <a:rPr kumimoji="0" lang="ko-KR" altLang="en-US" sz="1800" kern="1200" dirty="0" smtClean="0"/>
            <a:t>디자이너</a:t>
          </a:r>
          <a:endParaRPr lang="ko-KR" altLang="en-US" sz="1800" kern="1200" dirty="0"/>
        </a:p>
      </dsp:txBody>
      <dsp:txXfrm rot="-5400000">
        <a:off x="1620180" y="880283"/>
        <a:ext cx="1410955" cy="2303003"/>
      </dsp:txXfrm>
    </dsp:sp>
    <dsp:sp modelId="{F658BC20-27CF-4640-B323-AB36156C1B4B}">
      <dsp:nvSpPr>
        <dsp:cNvPr id="0" name=""/>
        <dsp:cNvSpPr/>
      </dsp:nvSpPr>
      <dsp:spPr>
        <a:xfrm>
          <a:off x="876254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0E61F8-F169-4722-9681-6ACD73828E09}">
      <dsp:nvSpPr>
        <dsp:cNvPr id="0" name=""/>
        <dsp:cNvSpPr/>
      </dsp:nvSpPr>
      <dsp:spPr>
        <a:xfrm rot="10800000">
          <a:off x="876254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81605-C43F-4C85-B99E-B8946223C94B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DF227-5C51-4633-8AF9-6A852DA51A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44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DF227-5C51-4633-8AF9-6A852DA51A51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04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334-0614-4C68-90F9-F1528EC8193C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047F-8858-46D6-84F3-C61FCB713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86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334-0614-4C68-90F9-F1528EC8193C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047F-8858-46D6-84F3-C61FCB713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4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334-0614-4C68-90F9-F1528EC8193C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047F-8858-46D6-84F3-C61FCB713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18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334-0614-4C68-90F9-F1528EC8193C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047F-8858-46D6-84F3-C61FCB713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79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334-0614-4C68-90F9-F1528EC8193C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047F-8858-46D6-84F3-C61FCB713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78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334-0614-4C68-90F9-F1528EC8193C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047F-8858-46D6-84F3-C61FCB713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6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334-0614-4C68-90F9-F1528EC8193C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047F-8858-46D6-84F3-C61FCB713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67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334-0614-4C68-90F9-F1528EC8193C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047F-8858-46D6-84F3-C61FCB713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9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334-0614-4C68-90F9-F1528EC8193C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047F-8858-46D6-84F3-C61FCB713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97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334-0614-4C68-90F9-F1528EC8193C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047F-8858-46D6-84F3-C61FCB713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43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334-0614-4C68-90F9-F1528EC8193C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047F-8858-46D6-84F3-C61FCB713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47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5B334-0614-4C68-90F9-F1528EC8193C}" type="datetimeFigureOut">
              <a:rPr lang="ko-KR" altLang="en-US" smtClean="0"/>
              <a:t>2019-04-24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047F-8858-46D6-84F3-C61FCB713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45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hyperlink" Target="http://shopping.daum.net/go.daum?pkey=nmA00gSBXhrN7isfo.atDb9gHnkGVw.RGzoA7cHVU48NEJTnvs3.8y.OoEi2-KmeHUpzILplF-D6ieSyEPYCX_trl7XcKbTrtiToPGqWAbiYT2FsTCMsHnRveoQ00&amp;val=bWxLNpgZ7x6yztc.h6-h3WUb3APJWns6wxHFzCaJUcKuWC.ej-RjQf33G37Vn6vHhlwZaNuz-XC2IzfWif-I-3VZFgBtI4nYM2.a431u9ANBPgBMlOmdSNpOmi.2clshjENK3&amp;search=uNu10Ft33T-Wvdf1mRx7Fb7ga3EOO8PkZzhcyT7lylNha4_6jKlziDFvl7SqSWVz-R852dlr29Zw5wkAtybqoCFI5ARbO4YoAA-SdoIuaEahgF3NBnb-I8XUagAKMGN5RRTw51KHDprE6R5pfwsZSt-nkKsllztm1CLoVTfPokgaqLDnHa_l6rfKdOF7RSuTUUHHNMFHnTrGP7tPkRL63B8Y.wmSWvOIDnIjzq_Hs5nh3HJutTT-yXKbbQRpYL4ztvJnxTfIG4xNFer1f._Jz-Ey7azXmtYtwkZZZXLiIS.8kQFCPkH9Qadj3MVMkjhBQt3D6DpuKC2dBRe4VtJQsHAO2inh6vSBRj153hX7eOAj2__2hSmv17VbYT_WVL4JV.166Vzq2OX6ouZqPGjU6yWH2tLaTTgB9k_5cavE3Hu6qObaDCifW--H1hKOCIPRf1zq2&amp;shopid=11st&amp;gateyn=Y" TargetMode="External"/><Relationship Id="rId12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hyperlink" Target="http://blog.naver.com/PostView.nhn?blogId=bookforest001&amp;logNo=22134594980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작은도서관</a:t>
            </a:r>
            <a:r>
              <a:rPr lang="ko-KR" altLang="en-US" dirty="0" smtClean="0"/>
              <a:t> 교육을 고민하다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스스로 아카데미가 답일까</a:t>
            </a:r>
            <a:r>
              <a:rPr lang="en-US" altLang="ko-KR" dirty="0" smtClean="0">
                <a:solidFill>
                  <a:srgbClr val="C00000"/>
                </a:solidFill>
              </a:rPr>
              <a:t>?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5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468312" y="188913"/>
            <a:ext cx="3527425" cy="6477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/>
              <a:t>두번째</a:t>
            </a:r>
            <a:r>
              <a:rPr kumimoji="0" lang="en-US" altLang="ko-KR" dirty="0"/>
              <a:t>. </a:t>
            </a:r>
            <a:r>
              <a:rPr kumimoji="0" lang="ko-KR" altLang="en-US" dirty="0"/>
              <a:t>독서문화기획의 실제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95288" y="1125538"/>
            <a:ext cx="3455987" cy="5746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문화를 기획한다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003800" y="1125538"/>
            <a:ext cx="3455988" cy="5746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문화기획의 재료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95288" y="2924175"/>
            <a:ext cx="3455987" cy="5715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문화기획의 범위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006975" y="2376488"/>
            <a:ext cx="3457575" cy="5715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기획의 시작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5288" y="4508500"/>
            <a:ext cx="3455987" cy="56356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디자인 </a:t>
            </a:r>
            <a:r>
              <a:rPr lang="ko-KR" altLang="en-US" dirty="0" err="1"/>
              <a:t>씽킹</a:t>
            </a:r>
            <a:r>
              <a:rPr lang="en-US" altLang="ko-KR" dirty="0"/>
              <a:t>(Design Thinking)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033963" y="4791075"/>
            <a:ext cx="3457575" cy="5619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구상</a:t>
            </a:r>
            <a:r>
              <a:rPr lang="en-US" altLang="ko-KR" dirty="0"/>
              <a:t>(Ideate) </a:t>
            </a:r>
            <a:r>
              <a:rPr lang="ko-KR" altLang="en-US" dirty="0"/>
              <a:t>브레인 </a:t>
            </a:r>
            <a:r>
              <a:rPr lang="ko-KR" altLang="en-US" dirty="0" err="1"/>
              <a:t>라이팅</a:t>
            </a:r>
            <a:endParaRPr lang="ko-KR" altLang="en-US" dirty="0"/>
          </a:p>
        </p:txBody>
      </p:sp>
      <p:sp>
        <p:nvSpPr>
          <p:cNvPr id="10251" name="TextBox 9"/>
          <p:cNvSpPr txBox="1">
            <a:spLocks noChangeArrowheads="1"/>
          </p:cNvSpPr>
          <p:nvPr/>
        </p:nvSpPr>
        <p:spPr bwMode="auto">
          <a:xfrm>
            <a:off x="395288" y="1724025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/>
              <a:t>이미 존재하는 유무형의 문화적 양태</a:t>
            </a:r>
            <a:endParaRPr lang="en-US" altLang="ko-KR" sz="1600"/>
          </a:p>
          <a:p>
            <a:pPr eaLnBrk="1" hangingPunct="1">
              <a:lnSpc>
                <a:spcPct val="150000"/>
              </a:lnSpc>
            </a:pPr>
            <a:r>
              <a:rPr lang="ko-KR" altLang="en-US" sz="1600"/>
              <a:t>나의 생각에 따라 재배열 하는 것</a:t>
            </a:r>
            <a:endParaRPr lang="en-US" altLang="ko-KR" sz="1600"/>
          </a:p>
          <a:p>
            <a:pPr eaLnBrk="1" hangingPunct="1">
              <a:lnSpc>
                <a:spcPct val="150000"/>
              </a:lnSpc>
            </a:pPr>
            <a:r>
              <a:rPr lang="ko-KR" altLang="en-US" sz="1600"/>
              <a:t>의도적 행위</a:t>
            </a:r>
          </a:p>
        </p:txBody>
      </p:sp>
      <p:sp>
        <p:nvSpPr>
          <p:cNvPr id="10252" name="TextBox 10"/>
          <p:cNvSpPr txBox="1">
            <a:spLocks noChangeArrowheads="1"/>
          </p:cNvSpPr>
          <p:nvPr/>
        </p:nvSpPr>
        <p:spPr bwMode="auto">
          <a:xfrm>
            <a:off x="5003800" y="1771650"/>
            <a:ext cx="3455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우리가 경험하고 상상하는 모든 것</a:t>
            </a:r>
          </a:p>
        </p:txBody>
      </p:sp>
      <p:sp>
        <p:nvSpPr>
          <p:cNvPr id="10253" name="TextBox 11"/>
          <p:cNvSpPr txBox="1">
            <a:spLocks noChangeArrowheads="1"/>
          </p:cNvSpPr>
          <p:nvPr/>
        </p:nvSpPr>
        <p:spPr bwMode="auto">
          <a:xfrm>
            <a:off x="395288" y="3554413"/>
            <a:ext cx="3889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/>
              <a:t>기획서</a:t>
            </a:r>
            <a:r>
              <a:rPr lang="en-US" altLang="ko-KR" sz="1600"/>
              <a:t>,</a:t>
            </a:r>
            <a:r>
              <a:rPr lang="ko-KR" altLang="en-US" sz="1600"/>
              <a:t> 조직</a:t>
            </a:r>
            <a:r>
              <a:rPr lang="en-US" altLang="ko-KR" sz="1600"/>
              <a:t>,</a:t>
            </a:r>
            <a:r>
              <a:rPr lang="ko-KR" altLang="en-US" sz="1600"/>
              <a:t> 홍보</a:t>
            </a:r>
            <a:r>
              <a:rPr lang="en-US" altLang="ko-KR" sz="1600"/>
              <a:t>, </a:t>
            </a:r>
            <a:r>
              <a:rPr lang="ko-KR" altLang="en-US" sz="1600"/>
              <a:t>마케팅</a:t>
            </a:r>
            <a:r>
              <a:rPr lang="en-US" altLang="ko-KR" sz="1600"/>
              <a:t>, </a:t>
            </a:r>
            <a:r>
              <a:rPr lang="ko-KR" altLang="en-US" sz="1600"/>
              <a:t>운영 및 지원</a:t>
            </a:r>
            <a:r>
              <a:rPr lang="en-US" altLang="ko-KR" sz="1600"/>
              <a:t>, </a:t>
            </a:r>
            <a:r>
              <a:rPr lang="ko-KR" altLang="en-US" sz="1600"/>
              <a:t>정산 및 아카이빙</a:t>
            </a:r>
            <a:r>
              <a:rPr lang="en-US" altLang="ko-KR" sz="1600"/>
              <a:t>, </a:t>
            </a:r>
            <a:r>
              <a:rPr lang="ko-KR" altLang="en-US" sz="1600"/>
              <a:t>평가</a:t>
            </a:r>
          </a:p>
        </p:txBody>
      </p:sp>
      <p:sp>
        <p:nvSpPr>
          <p:cNvPr id="10254" name="TextBox 12"/>
          <p:cNvSpPr txBox="1">
            <a:spLocks noChangeArrowheads="1"/>
          </p:cNvSpPr>
          <p:nvPr/>
        </p:nvSpPr>
        <p:spPr bwMode="auto">
          <a:xfrm>
            <a:off x="5006975" y="2997200"/>
            <a:ext cx="3457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/>
              <a:t>기억에 남는 한 장면과 가슴에 남는 메시지</a:t>
            </a:r>
            <a:endParaRPr lang="en-US" altLang="ko-KR" sz="1600"/>
          </a:p>
          <a:p>
            <a:pPr eaLnBrk="1" hangingPunct="1">
              <a:lnSpc>
                <a:spcPct val="150000"/>
              </a:lnSpc>
            </a:pPr>
            <a:r>
              <a:rPr lang="ko-KR" altLang="en-US" sz="1600"/>
              <a:t>기획의 절반</a:t>
            </a:r>
            <a:r>
              <a:rPr lang="en-US" altLang="ko-KR" sz="1600"/>
              <a:t>, </a:t>
            </a:r>
            <a:r>
              <a:rPr lang="ko-KR" altLang="en-US" sz="1600"/>
              <a:t>스토리 라인</a:t>
            </a:r>
            <a:endParaRPr lang="en-US" altLang="ko-KR" sz="1600"/>
          </a:p>
          <a:p>
            <a:pPr eaLnBrk="1" hangingPunct="1">
              <a:lnSpc>
                <a:spcPct val="150000"/>
              </a:lnSpc>
            </a:pPr>
            <a:r>
              <a:rPr lang="en-US" altLang="ko-KR" sz="1600"/>
              <a:t>‘</a:t>
            </a:r>
            <a:r>
              <a:rPr lang="ko-KR" altLang="en-US" sz="1600"/>
              <a:t>툭</a:t>
            </a:r>
            <a:r>
              <a:rPr lang="en-US" altLang="ko-KR" sz="1600"/>
              <a:t>’</a:t>
            </a:r>
            <a:r>
              <a:rPr lang="ko-KR" altLang="en-US" sz="1600"/>
              <a:t> 던진 생각을 </a:t>
            </a:r>
            <a:r>
              <a:rPr lang="en-US" altLang="ko-KR" sz="1600"/>
              <a:t>‘</a:t>
            </a:r>
            <a:r>
              <a:rPr lang="ko-KR" altLang="en-US" sz="1600"/>
              <a:t>수시로</a:t>
            </a:r>
            <a:r>
              <a:rPr lang="en-US" altLang="ko-KR" sz="1600"/>
              <a:t>’</a:t>
            </a:r>
            <a:r>
              <a:rPr lang="ko-KR" altLang="en-US" sz="1600"/>
              <a:t> 기록</a:t>
            </a:r>
          </a:p>
        </p:txBody>
      </p:sp>
      <p:sp>
        <p:nvSpPr>
          <p:cNvPr id="10255" name="TextBox 13"/>
          <p:cNvSpPr txBox="1">
            <a:spLocks noChangeArrowheads="1"/>
          </p:cNvSpPr>
          <p:nvPr/>
        </p:nvSpPr>
        <p:spPr bwMode="auto">
          <a:xfrm>
            <a:off x="395288" y="5148263"/>
            <a:ext cx="3600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/>
              <a:t>디자인의 관점에서 사물을 보고 생각</a:t>
            </a:r>
            <a:endParaRPr lang="en-US" altLang="ko-KR" sz="1600"/>
          </a:p>
          <a:p>
            <a:pPr eaLnBrk="1" hangingPunct="1">
              <a:lnSpc>
                <a:spcPct val="150000"/>
              </a:lnSpc>
            </a:pPr>
            <a:r>
              <a:rPr lang="ko-KR" altLang="en-US" sz="1600"/>
              <a:t>디자이너는 조율과 매개의 역할</a:t>
            </a:r>
            <a:endParaRPr lang="en-US" altLang="ko-KR" sz="1600"/>
          </a:p>
          <a:p>
            <a:pPr eaLnBrk="1" hangingPunct="1">
              <a:lnSpc>
                <a:spcPct val="150000"/>
              </a:lnSpc>
            </a:pPr>
            <a:r>
              <a:rPr lang="ko-KR" altLang="en-US" sz="1600"/>
              <a:t>생산적 관점이 아닌 사용자 관점 </a:t>
            </a:r>
            <a:endParaRPr lang="en-US" altLang="ko-KR" sz="1600"/>
          </a:p>
          <a:p>
            <a:pPr eaLnBrk="1" hangingPunct="1">
              <a:lnSpc>
                <a:spcPct val="150000"/>
              </a:lnSpc>
            </a:pPr>
            <a:r>
              <a:rPr lang="ko-KR" altLang="en-US" sz="1600"/>
              <a:t>경험과 공감 중시</a:t>
            </a:r>
            <a:r>
              <a:rPr lang="en-US" altLang="ko-KR" sz="1600"/>
              <a:t>, </a:t>
            </a:r>
            <a:r>
              <a:rPr lang="ko-KR" altLang="en-US" sz="1600"/>
              <a:t>인간중심적 방법론</a:t>
            </a:r>
          </a:p>
        </p:txBody>
      </p:sp>
      <p:sp>
        <p:nvSpPr>
          <p:cNvPr id="10256" name="TextBox 14"/>
          <p:cNvSpPr txBox="1">
            <a:spLocks noChangeArrowheads="1"/>
          </p:cNvSpPr>
          <p:nvPr/>
        </p:nvSpPr>
        <p:spPr bwMode="auto">
          <a:xfrm>
            <a:off x="4983163" y="5373688"/>
            <a:ext cx="370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/>
              <a:t>비판 금지 </a:t>
            </a:r>
            <a:r>
              <a:rPr lang="en-US" altLang="ko-KR" sz="1600"/>
              <a:t>/ </a:t>
            </a:r>
            <a:r>
              <a:rPr lang="ko-KR" altLang="en-US" sz="1600"/>
              <a:t>다듬어지지 않은 아이디어 </a:t>
            </a:r>
            <a:r>
              <a:rPr lang="en-US" altLang="ko-KR" sz="1600"/>
              <a:t>/ </a:t>
            </a:r>
            <a:r>
              <a:rPr lang="ko-KR" altLang="en-US" sz="1600"/>
              <a:t>기록</a:t>
            </a:r>
            <a:r>
              <a:rPr lang="en-US" altLang="ko-KR" sz="1600"/>
              <a:t>, </a:t>
            </a:r>
            <a:r>
              <a:rPr lang="ko-KR" altLang="en-US" sz="1600"/>
              <a:t>결합</a:t>
            </a:r>
            <a:r>
              <a:rPr lang="en-US" altLang="ko-KR" sz="1600"/>
              <a:t>, </a:t>
            </a:r>
            <a:r>
              <a:rPr lang="ko-KR" altLang="en-US" sz="1600"/>
              <a:t>개선 </a:t>
            </a:r>
            <a:r>
              <a:rPr lang="en-US" altLang="ko-KR" sz="1600"/>
              <a:t>/ </a:t>
            </a:r>
            <a:r>
              <a:rPr lang="ko-KR" altLang="en-US" sz="1600"/>
              <a:t>주제에 집중 </a:t>
            </a:r>
            <a:r>
              <a:rPr lang="en-US" altLang="ko-KR" sz="1600"/>
              <a:t>/ </a:t>
            </a:r>
            <a:r>
              <a:rPr lang="ko-KR" altLang="en-US" sz="1600"/>
              <a:t>시각적으로 표현 </a:t>
            </a:r>
            <a:r>
              <a:rPr lang="en-US" altLang="ko-KR" sz="1600"/>
              <a:t>/ </a:t>
            </a:r>
            <a:r>
              <a:rPr lang="ko-KR" altLang="en-US" sz="1600"/>
              <a:t>자유분방 </a:t>
            </a:r>
            <a:r>
              <a:rPr lang="en-US" altLang="ko-KR" sz="1600"/>
              <a:t>/ </a:t>
            </a:r>
            <a:r>
              <a:rPr lang="ko-KR" altLang="en-US" sz="1600"/>
              <a:t>다다익선</a:t>
            </a:r>
          </a:p>
        </p:txBody>
      </p:sp>
    </p:spTree>
    <p:extLst>
      <p:ext uri="{BB962C8B-B14F-4D97-AF65-F5344CB8AC3E}">
        <p14:creationId xmlns:p14="http://schemas.microsoft.com/office/powerpoint/2010/main" val="367997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71550" y="115888"/>
            <a:ext cx="3024188" cy="4333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dirty="0"/>
              <a:t>디자인 </a:t>
            </a:r>
            <a:r>
              <a:rPr lang="ko-KR" altLang="en-US" sz="2000" dirty="0" err="1"/>
              <a:t>씽킹</a:t>
            </a:r>
            <a:r>
              <a:rPr lang="ko-KR" altLang="en-US" sz="2000" dirty="0"/>
              <a:t> 프로세스</a:t>
            </a:r>
          </a:p>
        </p:txBody>
      </p:sp>
      <p:graphicFrame>
        <p:nvGraphicFramePr>
          <p:cNvPr id="4" name="다이어그램 3"/>
          <p:cNvGraphicFramePr/>
          <p:nvPr/>
        </p:nvGraphicFramePr>
        <p:xfrm>
          <a:off x="1115616" y="692696"/>
          <a:ext cx="684076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직사각형 4"/>
          <p:cNvSpPr/>
          <p:nvPr/>
        </p:nvSpPr>
        <p:spPr>
          <a:xfrm>
            <a:off x="971550" y="4286250"/>
            <a:ext cx="2087563" cy="14462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000" dirty="0"/>
              <a:t>브레인 </a:t>
            </a:r>
            <a:r>
              <a:rPr lang="ko-KR" altLang="en-US" sz="2000" dirty="0" err="1"/>
              <a:t>라이팅</a:t>
            </a:r>
            <a:endParaRPr lang="en-US" altLang="ko-KR" sz="2000" dirty="0"/>
          </a:p>
          <a:p>
            <a:pPr algn="ctr">
              <a:lnSpc>
                <a:spcPct val="150000"/>
              </a:lnSpc>
              <a:defRPr/>
            </a:pPr>
            <a:r>
              <a:rPr lang="en-US" altLang="ko-KR" sz="2000" dirty="0"/>
              <a:t>(Brain writing)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dirty="0"/>
              <a:t>기록지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276600" y="3716338"/>
          <a:ext cx="5256213" cy="29273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041"/>
                <a:gridCol w="1512061"/>
                <a:gridCol w="1422058"/>
                <a:gridCol w="1314053"/>
              </a:tblGrid>
              <a:tr h="3659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주제</a:t>
                      </a:r>
                      <a:endParaRPr lang="ko-KR" altLang="en-US" sz="1800" dirty="0"/>
                    </a:p>
                  </a:txBody>
                  <a:tcPr marL="91434" marR="91434" marT="45740" marB="45740"/>
                </a:tc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34" marR="91434" marT="45740" marB="4574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659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구분</a:t>
                      </a:r>
                      <a:endParaRPr lang="ko-KR" altLang="en-US" sz="1800" dirty="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Idea (1)</a:t>
                      </a:r>
                      <a:endParaRPr lang="ko-KR" altLang="en-US" sz="1800" dirty="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Idea (2)</a:t>
                      </a:r>
                      <a:endParaRPr lang="ko-KR" altLang="en-US" sz="1800" dirty="0" smtClean="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Idea (3)</a:t>
                      </a:r>
                      <a:endParaRPr lang="ko-KR" altLang="en-US" sz="1800" dirty="0" smtClean="0"/>
                    </a:p>
                  </a:txBody>
                  <a:tcPr marL="91434" marR="9143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</a:t>
                      </a:r>
                      <a:endParaRPr lang="ko-KR" altLang="en-US" sz="1800" dirty="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34" marR="9143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</a:t>
                      </a:r>
                      <a:endParaRPr lang="ko-KR" altLang="en-US" sz="1800" dirty="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34" marR="9143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3</a:t>
                      </a:r>
                      <a:endParaRPr lang="ko-KR" altLang="en-US" sz="1800" dirty="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34" marR="9143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4</a:t>
                      </a:r>
                      <a:endParaRPr lang="ko-KR" altLang="en-US" sz="1800" dirty="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34" marR="9143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5</a:t>
                      </a:r>
                      <a:endParaRPr lang="ko-KR" altLang="en-US" sz="1800" dirty="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34" marR="9143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6</a:t>
                      </a:r>
                      <a:endParaRPr lang="ko-KR" altLang="en-US" sz="1800" dirty="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34" marR="91434" marT="45740" marB="4574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34" marR="91434" marT="45740" marB="457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94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959225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4" descr="E:\2018 작은도서관 '스스로' 아카데미 지원사업 양식\스스로 사진\KakaoTalk_20181108_102716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779463"/>
            <a:ext cx="36957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E:\2018 작은도서관 '스스로' 아카데미 지원사업 양식\스스로 사진\KakaoTalk_Moim_2GV1aayImBJNYNuqcrWqpP9Ba92Fb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68713"/>
            <a:ext cx="39592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E:\2018 작은도서관 '스스로' 아카데미 지원사업 양식\스스로 사진\KakaoTalk_Moim_2GV1aayImBJNYNuqcrWqpP9Ba94Ax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68713"/>
            <a:ext cx="36957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32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468312" y="188913"/>
            <a:ext cx="3768725" cy="6477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/>
              <a:t>세번째</a:t>
            </a:r>
            <a:r>
              <a:rPr kumimoji="0" lang="en-US" altLang="ko-KR" dirty="0"/>
              <a:t>. </a:t>
            </a:r>
            <a:r>
              <a:rPr kumimoji="0" lang="ko-KR" altLang="en-US" dirty="0"/>
              <a:t>지역과</a:t>
            </a:r>
            <a:r>
              <a:rPr kumimoji="0" lang="en-US" altLang="ko-KR" dirty="0"/>
              <a:t> </a:t>
            </a:r>
            <a:r>
              <a:rPr kumimoji="0" lang="ko-KR" altLang="en-US" dirty="0"/>
              <a:t>독서문화기획</a:t>
            </a:r>
            <a:r>
              <a:rPr kumimoji="0" lang="en-US" altLang="ko-KR" dirty="0"/>
              <a:t> </a:t>
            </a:r>
            <a:endParaRPr kumimoji="0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3435350" y="2997200"/>
            <a:ext cx="2305050" cy="12239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dirty="0"/>
              <a:t>그때는 맞고 </a:t>
            </a:r>
            <a:endParaRPr lang="en-US" altLang="ko-KR" sz="2400" dirty="0"/>
          </a:p>
          <a:p>
            <a:pPr algn="ctr">
              <a:lnSpc>
                <a:spcPct val="150000"/>
              </a:lnSpc>
              <a:defRPr/>
            </a:pPr>
            <a:r>
              <a:rPr lang="ko-KR" altLang="en-US" sz="2400" dirty="0"/>
              <a:t>지금은 틀리다</a:t>
            </a:r>
          </a:p>
        </p:txBody>
      </p:sp>
      <p:pic>
        <p:nvPicPr>
          <p:cNvPr id="9220" name="Picture 4" descr="프레드릭(네버랜드 세계의 걸작 그림책 107)(양장본 HardCove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1281113"/>
            <a:ext cx="1104900" cy="15621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6" descr="돌멩이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058863"/>
            <a:ext cx="11049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민들레는 민들레(양장본 HardCov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8863"/>
            <a:ext cx="11049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불곰에게 잡혀간 우리 아빠(날개달린 그림책방 20)(양장본 HardCover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81113"/>
            <a:ext cx="11049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일곱 마리 눈먼 생쥐(네버랜드 세계의 걸작 그림책 108)(양장본 HardCover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905375"/>
            <a:ext cx="11049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4" descr="[만만한책방] 가드를 올리고 : 고정순 그림책 [양장]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1146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6" descr="http://postfiles9.naver.net/MjAxODA4MjVfMTU3/MDAxNTM1MTk2ODAwMzk5.WI3bxGAFWPmIwAojXS0aYbbPcMU6te3JtN5zKuPMZDwg.tLnmoCQC_IjshOen0ys5TLPagBaa6JfCS2cz0IauFX4g.JPEG.bookforest001/1.jpg?type=w966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119438"/>
            <a:ext cx="1136650" cy="1441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8" descr="어느 우울한 날 마이클이 찾아왔다(웅진 모두의 그림책 5)(양장본 HardCover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905375"/>
            <a:ext cx="11049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지각대장 존(비룡소의 그림동화 6)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4025" y="4868863"/>
            <a:ext cx="1104900" cy="15621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위를 봐요(양장본 HardCover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00150" y="5051425"/>
            <a:ext cx="1104900" cy="15621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2018 작은도서관 '스스로' 아카데미 지원사업 양식\스스로 사진\KakaoTalk_20181115_12391405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133600"/>
            <a:ext cx="289877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684213" y="908050"/>
            <a:ext cx="1500187" cy="709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우리는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3676650" y="563563"/>
            <a:ext cx="1501775" cy="708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6732588" y="2806700"/>
            <a:ext cx="1547812" cy="703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나는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372225" y="5132388"/>
            <a:ext cx="1547813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혁신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3813175" y="5373688"/>
            <a:ext cx="1501775" cy="655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 err="1"/>
              <a:t>책읽기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187450" y="5132388"/>
            <a:ext cx="1501775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일상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827088" y="2924175"/>
            <a:ext cx="1501775" cy="703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지금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6823075" y="917575"/>
            <a:ext cx="1549400" cy="709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왜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4347" name="TextBox 2"/>
          <p:cNvSpPr txBox="1">
            <a:spLocks noChangeArrowheads="1"/>
          </p:cNvSpPr>
          <p:nvPr/>
        </p:nvSpPr>
        <p:spPr bwMode="auto">
          <a:xfrm>
            <a:off x="257175" y="563563"/>
            <a:ext cx="719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하나</a:t>
            </a:r>
          </a:p>
        </p:txBody>
      </p:sp>
      <p:sp>
        <p:nvSpPr>
          <p:cNvPr id="14348" name="TextBox 10"/>
          <p:cNvSpPr txBox="1">
            <a:spLocks noChangeArrowheads="1"/>
          </p:cNvSpPr>
          <p:nvPr/>
        </p:nvSpPr>
        <p:spPr bwMode="auto">
          <a:xfrm>
            <a:off x="2311400" y="1165225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용기</a:t>
            </a:r>
          </a:p>
        </p:txBody>
      </p:sp>
      <p:sp>
        <p:nvSpPr>
          <p:cNvPr id="14349" name="TextBox 11"/>
          <p:cNvSpPr txBox="1">
            <a:spLocks noChangeArrowheads="1"/>
          </p:cNvSpPr>
          <p:nvPr/>
        </p:nvSpPr>
        <p:spPr bwMode="auto">
          <a:xfrm>
            <a:off x="1600200" y="1609725"/>
            <a:ext cx="1008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공동체</a:t>
            </a:r>
          </a:p>
        </p:txBody>
      </p:sp>
      <p:sp>
        <p:nvSpPr>
          <p:cNvPr id="14350" name="TextBox 12"/>
          <p:cNvSpPr txBox="1">
            <a:spLocks noChangeArrowheads="1"/>
          </p:cNvSpPr>
          <p:nvPr/>
        </p:nvSpPr>
        <p:spPr bwMode="auto">
          <a:xfrm>
            <a:off x="236538" y="1689100"/>
            <a:ext cx="1182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경계없는</a:t>
            </a:r>
          </a:p>
        </p:txBody>
      </p:sp>
      <p:sp>
        <p:nvSpPr>
          <p:cNvPr id="14351" name="TextBox 13"/>
          <p:cNvSpPr txBox="1">
            <a:spLocks noChangeArrowheads="1"/>
          </p:cNvSpPr>
          <p:nvPr/>
        </p:nvSpPr>
        <p:spPr bwMode="auto">
          <a:xfrm>
            <a:off x="1116013" y="542925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최선 최상</a:t>
            </a:r>
          </a:p>
        </p:txBody>
      </p:sp>
      <p:sp>
        <p:nvSpPr>
          <p:cNvPr id="14352" name="TextBox 14"/>
          <p:cNvSpPr txBox="1">
            <a:spLocks noChangeArrowheads="1"/>
          </p:cNvSpPr>
          <p:nvPr/>
        </p:nvSpPr>
        <p:spPr bwMode="auto">
          <a:xfrm>
            <a:off x="3059113" y="188913"/>
            <a:ext cx="1504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가드를 올리고</a:t>
            </a:r>
          </a:p>
        </p:txBody>
      </p:sp>
      <p:sp>
        <p:nvSpPr>
          <p:cNvPr id="14353" name="TextBox 15"/>
          <p:cNvSpPr txBox="1">
            <a:spLocks noChangeArrowheads="1"/>
          </p:cNvSpPr>
          <p:nvPr/>
        </p:nvSpPr>
        <p:spPr bwMode="auto">
          <a:xfrm>
            <a:off x="5003800" y="160338"/>
            <a:ext cx="750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600"/>
              <a:t>No</a:t>
            </a:r>
            <a:r>
              <a:rPr lang="ko-KR" altLang="en-US" sz="1600"/>
              <a:t>답</a:t>
            </a:r>
          </a:p>
        </p:txBody>
      </p:sp>
      <p:sp>
        <p:nvSpPr>
          <p:cNvPr id="14354" name="TextBox 16"/>
          <p:cNvSpPr txBox="1">
            <a:spLocks noChangeArrowheads="1"/>
          </p:cNvSpPr>
          <p:nvPr/>
        </p:nvSpPr>
        <p:spPr bwMode="auto">
          <a:xfrm>
            <a:off x="3203575" y="1335088"/>
            <a:ext cx="1360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있어서 좋다</a:t>
            </a:r>
          </a:p>
        </p:txBody>
      </p:sp>
      <p:sp>
        <p:nvSpPr>
          <p:cNvPr id="14355" name="TextBox 17"/>
          <p:cNvSpPr txBox="1">
            <a:spLocks noChangeArrowheads="1"/>
          </p:cNvSpPr>
          <p:nvPr/>
        </p:nvSpPr>
        <p:spPr bwMode="auto">
          <a:xfrm>
            <a:off x="4716463" y="1352550"/>
            <a:ext cx="1008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유산균</a:t>
            </a:r>
          </a:p>
        </p:txBody>
      </p:sp>
      <p:sp>
        <p:nvSpPr>
          <p:cNvPr id="14356" name="TextBox 18"/>
          <p:cNvSpPr txBox="1">
            <a:spLocks noChangeArrowheads="1"/>
          </p:cNvSpPr>
          <p:nvPr/>
        </p:nvSpPr>
        <p:spPr bwMode="auto">
          <a:xfrm>
            <a:off x="236538" y="2565400"/>
            <a:ext cx="1196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집중</a:t>
            </a:r>
            <a:r>
              <a:rPr lang="en-US" altLang="ko-KR" sz="1600"/>
              <a:t>/</a:t>
            </a:r>
            <a:r>
              <a:rPr lang="ko-KR" altLang="en-US" sz="1600"/>
              <a:t>선택</a:t>
            </a:r>
          </a:p>
        </p:txBody>
      </p:sp>
      <p:sp>
        <p:nvSpPr>
          <p:cNvPr id="14357" name="TextBox 19"/>
          <p:cNvSpPr txBox="1">
            <a:spLocks noChangeArrowheads="1"/>
          </p:cNvSpPr>
          <p:nvPr/>
        </p:nvSpPr>
        <p:spPr bwMode="auto">
          <a:xfrm>
            <a:off x="292100" y="3786188"/>
            <a:ext cx="1368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어디로 향해 </a:t>
            </a:r>
          </a:p>
        </p:txBody>
      </p:sp>
      <p:sp>
        <p:nvSpPr>
          <p:cNvPr id="14358" name="TextBox 20"/>
          <p:cNvSpPr txBox="1">
            <a:spLocks noChangeArrowheads="1"/>
          </p:cNvSpPr>
          <p:nvPr/>
        </p:nvSpPr>
        <p:spPr bwMode="auto">
          <a:xfrm>
            <a:off x="1500188" y="2468563"/>
            <a:ext cx="1368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이렇게 계속</a:t>
            </a:r>
          </a:p>
        </p:txBody>
      </p:sp>
      <p:sp>
        <p:nvSpPr>
          <p:cNvPr id="14359" name="TextBox 21"/>
          <p:cNvSpPr txBox="1">
            <a:spLocks noChangeArrowheads="1"/>
          </p:cNvSpPr>
          <p:nvPr/>
        </p:nvSpPr>
        <p:spPr bwMode="auto">
          <a:xfrm>
            <a:off x="1782763" y="3694113"/>
            <a:ext cx="925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끝나고 맛집</a:t>
            </a:r>
          </a:p>
        </p:txBody>
      </p:sp>
      <p:sp>
        <p:nvSpPr>
          <p:cNvPr id="14360" name="TextBox 22"/>
          <p:cNvSpPr txBox="1">
            <a:spLocks noChangeArrowheads="1"/>
          </p:cNvSpPr>
          <p:nvPr/>
        </p:nvSpPr>
        <p:spPr bwMode="auto">
          <a:xfrm>
            <a:off x="395288" y="4581525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당신이 옳다</a:t>
            </a:r>
          </a:p>
        </p:txBody>
      </p:sp>
      <p:sp>
        <p:nvSpPr>
          <p:cNvPr id="14361" name="TextBox 23"/>
          <p:cNvSpPr txBox="1">
            <a:spLocks noChangeArrowheads="1"/>
          </p:cNvSpPr>
          <p:nvPr/>
        </p:nvSpPr>
        <p:spPr bwMode="auto">
          <a:xfrm>
            <a:off x="1785938" y="4621213"/>
            <a:ext cx="10334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지친다</a:t>
            </a:r>
          </a:p>
        </p:txBody>
      </p:sp>
      <p:sp>
        <p:nvSpPr>
          <p:cNvPr id="14362" name="TextBox 24"/>
          <p:cNvSpPr txBox="1">
            <a:spLocks noChangeArrowheads="1"/>
          </p:cNvSpPr>
          <p:nvPr/>
        </p:nvSpPr>
        <p:spPr bwMode="auto">
          <a:xfrm>
            <a:off x="2103438" y="6013450"/>
            <a:ext cx="1100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꾸준함</a:t>
            </a:r>
          </a:p>
        </p:txBody>
      </p:sp>
      <p:sp>
        <p:nvSpPr>
          <p:cNvPr id="14363" name="TextBox 25"/>
          <p:cNvSpPr txBox="1">
            <a:spLocks noChangeArrowheads="1"/>
          </p:cNvSpPr>
          <p:nvPr/>
        </p:nvSpPr>
        <p:spPr bwMode="auto">
          <a:xfrm>
            <a:off x="923925" y="6015038"/>
            <a:ext cx="858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다람쥐</a:t>
            </a:r>
          </a:p>
        </p:txBody>
      </p:sp>
      <p:sp>
        <p:nvSpPr>
          <p:cNvPr id="14364" name="TextBox 26"/>
          <p:cNvSpPr txBox="1">
            <a:spLocks noChangeArrowheads="1"/>
          </p:cNvSpPr>
          <p:nvPr/>
        </p:nvSpPr>
        <p:spPr bwMode="auto">
          <a:xfrm>
            <a:off x="176213" y="5300663"/>
            <a:ext cx="879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느림의 미학</a:t>
            </a:r>
          </a:p>
        </p:txBody>
      </p:sp>
      <p:sp>
        <p:nvSpPr>
          <p:cNvPr id="14365" name="TextBox 27"/>
          <p:cNvSpPr txBox="1">
            <a:spLocks noChangeArrowheads="1"/>
          </p:cNvSpPr>
          <p:nvPr/>
        </p:nvSpPr>
        <p:spPr bwMode="auto">
          <a:xfrm>
            <a:off x="3446463" y="4919663"/>
            <a:ext cx="68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중심</a:t>
            </a:r>
          </a:p>
        </p:txBody>
      </p:sp>
      <p:sp>
        <p:nvSpPr>
          <p:cNvPr id="14366" name="TextBox 28"/>
          <p:cNvSpPr txBox="1">
            <a:spLocks noChangeArrowheads="1"/>
          </p:cNvSpPr>
          <p:nvPr/>
        </p:nvSpPr>
        <p:spPr bwMode="auto">
          <a:xfrm>
            <a:off x="4564063" y="4919663"/>
            <a:ext cx="1087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읽지않는</a:t>
            </a:r>
          </a:p>
        </p:txBody>
      </p:sp>
      <p:sp>
        <p:nvSpPr>
          <p:cNvPr id="14367" name="TextBox 30"/>
          <p:cNvSpPr txBox="1">
            <a:spLocks noChangeArrowheads="1"/>
          </p:cNvSpPr>
          <p:nvPr/>
        </p:nvSpPr>
        <p:spPr bwMode="auto">
          <a:xfrm>
            <a:off x="6227763" y="6013450"/>
            <a:ext cx="919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다른거</a:t>
            </a:r>
          </a:p>
        </p:txBody>
      </p:sp>
      <p:sp>
        <p:nvSpPr>
          <p:cNvPr id="14368" name="TextBox 14335"/>
          <p:cNvSpPr txBox="1">
            <a:spLocks noChangeArrowheads="1"/>
          </p:cNvSpPr>
          <p:nvPr/>
        </p:nvSpPr>
        <p:spPr bwMode="auto">
          <a:xfrm>
            <a:off x="7597775" y="5886450"/>
            <a:ext cx="774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부담</a:t>
            </a:r>
          </a:p>
        </p:txBody>
      </p:sp>
      <p:sp>
        <p:nvSpPr>
          <p:cNvPr id="14369" name="TextBox 14336"/>
          <p:cNvSpPr txBox="1">
            <a:spLocks noChangeArrowheads="1"/>
          </p:cNvSpPr>
          <p:nvPr/>
        </p:nvSpPr>
        <p:spPr bwMode="auto">
          <a:xfrm>
            <a:off x="6156325" y="4581525"/>
            <a:ext cx="1152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자기계발</a:t>
            </a:r>
          </a:p>
        </p:txBody>
      </p:sp>
      <p:sp>
        <p:nvSpPr>
          <p:cNvPr id="14370" name="TextBox 14338"/>
          <p:cNvSpPr txBox="1">
            <a:spLocks noChangeArrowheads="1"/>
          </p:cNvSpPr>
          <p:nvPr/>
        </p:nvSpPr>
        <p:spPr bwMode="auto">
          <a:xfrm>
            <a:off x="7985125" y="4791075"/>
            <a:ext cx="690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차이</a:t>
            </a:r>
          </a:p>
        </p:txBody>
      </p:sp>
      <p:sp>
        <p:nvSpPr>
          <p:cNvPr id="14371" name="TextBox 14339"/>
          <p:cNvSpPr txBox="1">
            <a:spLocks noChangeArrowheads="1"/>
          </p:cNvSpPr>
          <p:nvPr/>
        </p:nvSpPr>
        <p:spPr bwMode="auto">
          <a:xfrm>
            <a:off x="6351588" y="1768475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동기부여</a:t>
            </a:r>
          </a:p>
        </p:txBody>
      </p:sp>
      <p:sp>
        <p:nvSpPr>
          <p:cNvPr id="14372" name="TextBox 14340"/>
          <p:cNvSpPr txBox="1">
            <a:spLocks noChangeArrowheads="1"/>
          </p:cNvSpPr>
          <p:nvPr/>
        </p:nvSpPr>
        <p:spPr bwMode="auto">
          <a:xfrm>
            <a:off x="7505700" y="1858963"/>
            <a:ext cx="1128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생각하자</a:t>
            </a:r>
          </a:p>
        </p:txBody>
      </p:sp>
      <p:sp>
        <p:nvSpPr>
          <p:cNvPr id="14373" name="TextBox 14341"/>
          <p:cNvSpPr txBox="1">
            <a:spLocks noChangeArrowheads="1"/>
          </p:cNvSpPr>
          <p:nvPr/>
        </p:nvSpPr>
        <p:spPr bwMode="auto">
          <a:xfrm>
            <a:off x="6591300" y="330200"/>
            <a:ext cx="1941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내가 묻고 싶은 말</a:t>
            </a:r>
          </a:p>
        </p:txBody>
      </p:sp>
      <p:sp>
        <p:nvSpPr>
          <p:cNvPr id="14374" name="TextBox 14343"/>
          <p:cNvSpPr txBox="1">
            <a:spLocks noChangeArrowheads="1"/>
          </p:cNvSpPr>
          <p:nvPr/>
        </p:nvSpPr>
        <p:spPr bwMode="auto">
          <a:xfrm>
            <a:off x="6642100" y="2395538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난제</a:t>
            </a:r>
          </a:p>
        </p:txBody>
      </p:sp>
      <p:sp>
        <p:nvSpPr>
          <p:cNvPr id="14375" name="TextBox 14344"/>
          <p:cNvSpPr txBox="1">
            <a:spLocks noChangeArrowheads="1"/>
          </p:cNvSpPr>
          <p:nvPr/>
        </p:nvSpPr>
        <p:spPr bwMode="auto">
          <a:xfrm>
            <a:off x="6872288" y="3786188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까불지 말자</a:t>
            </a:r>
          </a:p>
        </p:txBody>
      </p:sp>
      <p:sp>
        <p:nvSpPr>
          <p:cNvPr id="14376" name="TextBox 14345"/>
          <p:cNvSpPr txBox="1">
            <a:spLocks noChangeArrowheads="1"/>
          </p:cNvSpPr>
          <p:nvPr/>
        </p:nvSpPr>
        <p:spPr bwMode="auto">
          <a:xfrm>
            <a:off x="7993063" y="2395538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/>
              <a:t>간다</a:t>
            </a:r>
          </a:p>
        </p:txBody>
      </p:sp>
    </p:spTree>
    <p:extLst>
      <p:ext uri="{BB962C8B-B14F-4D97-AF65-F5344CB8AC3E}">
        <p14:creationId xmlns:p14="http://schemas.microsoft.com/office/powerpoint/2010/main" val="403932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2018 작은도서관 '스스로' 아카데미 지원사업 양식\스스로 사진\KakaoTalk_20181127_172241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3552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E:\2018 작은도서관 '스스로' 아카데미 지원사업 양식\스스로 사진\KakaoTalk_20181127_172230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620713"/>
            <a:ext cx="3552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E:\2018 작은도서관 '스스로' 아카데미 지원사업 양식\스스로 사진\KakaoTalk_20181127_1752578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3644900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E:\2018 작은도서관 '스스로' 아카데미 지원사업 양식\스스로 사진\KakaoTalk_20181115_1222186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3552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81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직사각형 1"/>
          <p:cNvSpPr>
            <a:spLocks noChangeArrowheads="1"/>
          </p:cNvSpPr>
          <p:nvPr/>
        </p:nvSpPr>
        <p:spPr bwMode="auto">
          <a:xfrm>
            <a:off x="107950" y="908050"/>
            <a:ext cx="892810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/>
              <a:t>인천 스스로 아카데미 총평</a:t>
            </a:r>
          </a:p>
          <a:p>
            <a:pPr>
              <a:lnSpc>
                <a:spcPct val="150000"/>
              </a:lnSpc>
            </a:pPr>
            <a:r>
              <a:rPr lang="en-US" altLang="ko-KR" sz="1400"/>
              <a:t>- </a:t>
            </a:r>
            <a:r>
              <a:rPr lang="ko-KR" altLang="en-US" sz="1400"/>
              <a:t>내가 필요해서 만든 것들이 뿌듯했다</a:t>
            </a:r>
            <a:r>
              <a:rPr lang="en-US" altLang="ko-KR" sz="1400"/>
              <a:t>./ </a:t>
            </a:r>
            <a:r>
              <a:rPr lang="ko-KR" altLang="en-US" sz="1400"/>
              <a:t>들은걸 바탕으로 잘했으면 좋겠다</a:t>
            </a:r>
            <a:r>
              <a:rPr lang="en-US" altLang="ko-KR" sz="1400"/>
              <a:t>./ 5</a:t>
            </a:r>
            <a:r>
              <a:rPr lang="ko-KR" altLang="en-US" sz="1400"/>
              <a:t>년 동안 해온 게 헛되지 않았다</a:t>
            </a:r>
          </a:p>
          <a:p>
            <a:pPr>
              <a:lnSpc>
                <a:spcPct val="150000"/>
              </a:lnSpc>
            </a:pPr>
            <a:r>
              <a:rPr lang="en-US" altLang="ko-KR" sz="1400"/>
              <a:t>- </a:t>
            </a:r>
            <a:r>
              <a:rPr lang="ko-KR" altLang="en-US" sz="1400"/>
              <a:t>새로운 강의라 들으니 좋았다</a:t>
            </a:r>
          </a:p>
          <a:p>
            <a:pPr>
              <a:lnSpc>
                <a:spcPct val="150000"/>
              </a:lnSpc>
            </a:pPr>
            <a:r>
              <a:rPr lang="en-US" altLang="ko-KR" sz="1400"/>
              <a:t>- </a:t>
            </a:r>
            <a:r>
              <a:rPr lang="ko-KR" altLang="en-US" sz="1400"/>
              <a:t>도서관과 사람</a:t>
            </a:r>
            <a:r>
              <a:rPr lang="en-US" altLang="ko-KR" sz="1400"/>
              <a:t>...</a:t>
            </a:r>
            <a:r>
              <a:rPr lang="ko-KR" altLang="en-US" sz="1400"/>
              <a:t>관리자의 입장에서 생각하게 되는 게 고민이었는데 이용자의 입장에서 생각하게 됐고</a:t>
            </a:r>
            <a:r>
              <a:rPr lang="en-US" altLang="ko-KR" sz="1400"/>
              <a:t>, </a:t>
            </a:r>
            <a:r>
              <a:rPr lang="ko-KR" altLang="en-US" sz="1400"/>
              <a:t>다른 도서관들도 비슷한 고민을 하고 있다는 것이 위로가 되기도 했다</a:t>
            </a:r>
            <a:r>
              <a:rPr lang="en-US" altLang="ko-KR" sz="1400"/>
              <a:t>.</a:t>
            </a:r>
            <a:endParaRPr lang="ko-KR" altLang="en-US" sz="1400"/>
          </a:p>
          <a:p>
            <a:pPr>
              <a:lnSpc>
                <a:spcPct val="150000"/>
              </a:lnSpc>
            </a:pPr>
            <a:r>
              <a:rPr lang="en-US" altLang="ko-KR" sz="1400"/>
              <a:t>- </a:t>
            </a:r>
            <a:r>
              <a:rPr lang="ko-KR" altLang="en-US" sz="1400"/>
              <a:t>공부를 하고 싶어졌다</a:t>
            </a:r>
          </a:p>
          <a:p>
            <a:pPr>
              <a:lnSpc>
                <a:spcPct val="150000"/>
              </a:lnSpc>
            </a:pPr>
            <a:r>
              <a:rPr lang="en-US" altLang="ko-KR" sz="1400"/>
              <a:t>- </a:t>
            </a:r>
            <a:r>
              <a:rPr lang="ko-KR" altLang="en-US" sz="1400"/>
              <a:t>목표가 불분명해졌었다는 느낌이 들었다</a:t>
            </a:r>
            <a:r>
              <a:rPr lang="en-US" altLang="ko-KR" sz="1400"/>
              <a:t>. </a:t>
            </a:r>
            <a:r>
              <a:rPr lang="ko-KR" altLang="en-US" sz="1400"/>
              <a:t>다시 돌아가서 왜 이 일을 하는지 생각해 보게 됐다 목표를 잃어버린 일상활동에 대한 생각을 했다</a:t>
            </a:r>
            <a:r>
              <a:rPr lang="en-US" altLang="ko-KR" sz="1400"/>
              <a:t>. ‘</a:t>
            </a:r>
            <a:r>
              <a:rPr lang="ko-KR" altLang="en-US" sz="1400"/>
              <a:t>그때는 맞고 지금은 틀리다’에서 도서관이 왜 변화발전 해야 하는가</a:t>
            </a:r>
            <a:r>
              <a:rPr lang="en-US" altLang="ko-KR" sz="1400"/>
              <a:t>... </a:t>
            </a:r>
            <a:r>
              <a:rPr lang="ko-KR" altLang="en-US" sz="1400"/>
              <a:t>고유의 역할이 있는데 내용과 형식의 고민이 된다</a:t>
            </a:r>
          </a:p>
          <a:p>
            <a:pPr>
              <a:lnSpc>
                <a:spcPct val="150000"/>
              </a:lnSpc>
            </a:pPr>
            <a:r>
              <a:rPr lang="en-US" altLang="ko-KR" sz="1400"/>
              <a:t>- </a:t>
            </a:r>
            <a:r>
              <a:rPr lang="ko-KR" altLang="en-US" sz="1400"/>
              <a:t>내가 하고 싶은 것을 했다</a:t>
            </a:r>
            <a:r>
              <a:rPr lang="en-US" altLang="ko-KR" sz="1400"/>
              <a:t>. </a:t>
            </a:r>
            <a:r>
              <a:rPr lang="ko-KR" altLang="en-US" sz="1400"/>
              <a:t>같이 하는 사람이 흥미를 못 느끼고</a:t>
            </a:r>
            <a:r>
              <a:rPr lang="en-US" altLang="ko-KR" sz="1400"/>
              <a:t>, </a:t>
            </a:r>
            <a:r>
              <a:rPr lang="ko-KR" altLang="en-US" sz="1400"/>
              <a:t>불만도 생기고</a:t>
            </a:r>
            <a:r>
              <a:rPr lang="en-US" altLang="ko-KR" sz="1400"/>
              <a:t>, </a:t>
            </a:r>
            <a:r>
              <a:rPr lang="ko-KR" altLang="en-US" sz="1400"/>
              <a:t>나만 좋아하는 것을 하나 싶어서 이용자가 원하는 것을 하자니 재미가 없었다</a:t>
            </a:r>
            <a:r>
              <a:rPr lang="en-US" altLang="ko-KR" sz="1400"/>
              <a:t>. </a:t>
            </a:r>
            <a:r>
              <a:rPr lang="ko-KR" altLang="en-US" sz="1400"/>
              <a:t>지치고 뭘 하지</a:t>
            </a:r>
            <a:r>
              <a:rPr lang="en-US" altLang="ko-KR" sz="1400"/>
              <a:t>? </a:t>
            </a:r>
            <a:r>
              <a:rPr lang="ko-KR" altLang="en-US" sz="1400"/>
              <a:t>하는 고민이 든다</a:t>
            </a:r>
            <a:r>
              <a:rPr lang="en-US" altLang="ko-KR" sz="1400"/>
              <a:t>. ?</a:t>
            </a:r>
            <a:r>
              <a:rPr lang="ko-KR" altLang="en-US" sz="1400"/>
              <a:t>가 짙어진 느낌이다</a:t>
            </a:r>
            <a:r>
              <a:rPr lang="en-US" altLang="ko-KR" sz="1400"/>
              <a:t>. </a:t>
            </a:r>
            <a:endParaRPr lang="ko-KR" altLang="en-US" sz="1400"/>
          </a:p>
          <a:p>
            <a:pPr>
              <a:lnSpc>
                <a:spcPct val="150000"/>
              </a:lnSpc>
            </a:pPr>
            <a:r>
              <a:rPr lang="en-US" altLang="ko-KR" sz="1400"/>
              <a:t>- </a:t>
            </a:r>
            <a:r>
              <a:rPr lang="ko-KR" altLang="en-US" sz="1400"/>
              <a:t>독서문화기획이 와 닿는 사람은 아니다</a:t>
            </a:r>
            <a:r>
              <a:rPr lang="en-US" altLang="ko-KR" sz="1400"/>
              <a:t>. </a:t>
            </a:r>
            <a:r>
              <a:rPr lang="ko-KR" altLang="en-US" sz="1400"/>
              <a:t>도서관이지만</a:t>
            </a:r>
            <a:r>
              <a:rPr lang="en-US" altLang="ko-KR" sz="1400"/>
              <a:t>, </a:t>
            </a:r>
            <a:r>
              <a:rPr lang="ko-KR" altLang="en-US" sz="1400"/>
              <a:t>도서관의 역할에 대한 방점을 찍지 않는다</a:t>
            </a:r>
            <a:r>
              <a:rPr lang="en-US" altLang="ko-KR" sz="140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/>
              <a:t>- </a:t>
            </a:r>
            <a:r>
              <a:rPr lang="ko-KR" altLang="en-US" sz="1400"/>
              <a:t>참여하는 사람의 수에 신경 쓰지 않는다</a:t>
            </a:r>
            <a:r>
              <a:rPr lang="en-US" altLang="ko-KR" sz="1400"/>
              <a:t>. </a:t>
            </a:r>
            <a:r>
              <a:rPr lang="ko-KR" altLang="en-US" sz="1400"/>
              <a:t>평가 받고 싶지 않다</a:t>
            </a:r>
            <a:r>
              <a:rPr lang="en-US" altLang="ko-KR" sz="1400"/>
              <a:t>. </a:t>
            </a:r>
            <a:r>
              <a:rPr lang="ko-KR" altLang="en-US" sz="1400"/>
              <a:t>하지만</a:t>
            </a:r>
            <a:r>
              <a:rPr lang="en-US" altLang="ko-KR" sz="1400"/>
              <a:t>, </a:t>
            </a:r>
            <a:r>
              <a:rPr lang="ko-KR" altLang="en-US" sz="1400"/>
              <a:t>목소리를 내려면 관과의 관계 안에서 우리는 평가를 받을 수 밖에 없다</a:t>
            </a:r>
            <a:r>
              <a:rPr lang="en-US" altLang="ko-KR" sz="140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/>
              <a:t>- </a:t>
            </a:r>
            <a:r>
              <a:rPr lang="ko-KR" altLang="en-US" sz="1400"/>
              <a:t>하고 싶은 것을 고민해서 해보는 것은 좋겠다</a:t>
            </a:r>
            <a:r>
              <a:rPr lang="en-US" altLang="ko-KR" sz="1400"/>
              <a:t>. </a:t>
            </a:r>
            <a:r>
              <a:rPr lang="ko-KR" altLang="en-US" sz="1400"/>
              <a:t>기획해가는 과정을 갖고 싶다</a:t>
            </a:r>
            <a:r>
              <a:rPr lang="en-US" altLang="ko-KR" sz="140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/>
              <a:t>- </a:t>
            </a:r>
            <a:r>
              <a:rPr lang="ko-KR" altLang="en-US" sz="1400"/>
              <a:t>그때가 틀리고 지금이 맞을 수도 있다</a:t>
            </a:r>
            <a:r>
              <a:rPr lang="en-US" altLang="ko-KR" sz="1400"/>
              <a:t>. </a:t>
            </a:r>
            <a:r>
              <a:rPr lang="ko-KR" altLang="en-US" sz="1400"/>
              <a:t>함께 만들어가는 작은도서관</a:t>
            </a:r>
            <a:r>
              <a:rPr lang="en-US" altLang="ko-KR" sz="1400"/>
              <a:t>, </a:t>
            </a:r>
            <a:r>
              <a:rPr lang="ko-KR" altLang="en-US" sz="1400"/>
              <a:t>공동체에 대한 고민이 있다</a:t>
            </a:r>
            <a:r>
              <a:rPr lang="en-US" altLang="ko-KR" sz="1400"/>
              <a:t>. </a:t>
            </a:r>
            <a:endParaRPr lang="ko-KR" altLang="en-US" sz="1400"/>
          </a:p>
          <a:p>
            <a:pPr>
              <a:lnSpc>
                <a:spcPct val="150000"/>
              </a:lnSpc>
            </a:pPr>
            <a:r>
              <a:rPr lang="en-US" altLang="ko-KR" sz="1400"/>
              <a:t>- </a:t>
            </a:r>
            <a:r>
              <a:rPr lang="ko-KR" altLang="en-US" sz="1400"/>
              <a:t>조례 등을 한 이유 중 하나는 정책을 제안하거나 만들어내지 못하는 협의회가 의미가 있나 라는 생각</a:t>
            </a:r>
          </a:p>
          <a:p>
            <a:pPr>
              <a:lnSpc>
                <a:spcPct val="150000"/>
              </a:lnSpc>
            </a:pPr>
            <a:r>
              <a:rPr lang="en-US" altLang="ko-KR" sz="1400"/>
              <a:t>- </a:t>
            </a:r>
            <a:r>
              <a:rPr lang="ko-KR" altLang="en-US" sz="1400"/>
              <a:t>인천독서문화포럼이 만들어졌는데 작은도서관도 그 안에서 함께 움직이고 있다</a:t>
            </a:r>
            <a:r>
              <a:rPr lang="en-US" altLang="ko-KR" sz="1400"/>
              <a:t>...</a:t>
            </a:r>
            <a:endParaRPr lang="ko-KR" altLang="en-US" sz="1400"/>
          </a:p>
        </p:txBody>
      </p:sp>
      <p:sp>
        <p:nvSpPr>
          <p:cNvPr id="4" name="모서리가 둥근 직사각형 3"/>
          <p:cNvSpPr/>
          <p:nvPr/>
        </p:nvSpPr>
        <p:spPr>
          <a:xfrm>
            <a:off x="468313" y="188913"/>
            <a:ext cx="3995737" cy="6477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/>
              <a:t>네번째</a:t>
            </a:r>
            <a:r>
              <a:rPr kumimoji="0" lang="en-US" altLang="ko-KR" dirty="0"/>
              <a:t>. </a:t>
            </a:r>
            <a:r>
              <a:rPr kumimoji="0" lang="ko-KR" altLang="en-US" dirty="0" err="1"/>
              <a:t>총평회</a:t>
            </a:r>
            <a:r>
              <a:rPr kumimoji="0" lang="ko-KR" altLang="en-US" dirty="0"/>
              <a:t> </a:t>
            </a:r>
            <a:r>
              <a:rPr kumimoji="0" lang="en-US" altLang="ko-KR" dirty="0"/>
              <a:t>&amp; </a:t>
            </a:r>
            <a:r>
              <a:rPr kumimoji="0" lang="ko-KR" altLang="en-US" dirty="0"/>
              <a:t>독서문화진흥조례</a:t>
            </a:r>
          </a:p>
        </p:txBody>
      </p:sp>
    </p:spTree>
    <p:extLst>
      <p:ext uri="{BB962C8B-B14F-4D97-AF65-F5344CB8AC3E}">
        <p14:creationId xmlns:p14="http://schemas.microsoft.com/office/powerpoint/2010/main" val="2388393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40782"/>
              </p:ext>
            </p:extLst>
          </p:nvPr>
        </p:nvGraphicFramePr>
        <p:xfrm>
          <a:off x="179512" y="123233"/>
          <a:ext cx="8784976" cy="682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6192688"/>
              </a:tblGrid>
              <a:tr h="4446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추진주체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교육내용</a:t>
                      </a:r>
                      <a:endParaRPr lang="ko-KR" altLang="en-US" dirty="0"/>
                    </a:p>
                  </a:txBody>
                  <a:tcPr/>
                </a:tc>
              </a:tr>
              <a:tr h="7675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서울지부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강무홍작가와</a:t>
                      </a:r>
                      <a:r>
                        <a:rPr lang="ko-KR" altLang="en-US" sz="1600" dirty="0" smtClean="0"/>
                        <a:t> 함께 하는 그림책 깊이 읽기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그림책의 특성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플롯 분석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인물 분석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시공간적 배경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논픽션 그림책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그림책에 담긴 예술과 문학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인생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</a:tr>
              <a:tr h="7675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광주지부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책돌이로</a:t>
                      </a:r>
                      <a:r>
                        <a:rPr lang="ko-KR" altLang="en-US" sz="1600" dirty="0" smtClean="0"/>
                        <a:t> 오고</a:t>
                      </a:r>
                      <a:r>
                        <a:rPr lang="en-US" altLang="ko-KR" sz="1600" dirty="0" smtClean="0"/>
                        <a:t>(go)! </a:t>
                      </a:r>
                      <a:r>
                        <a:rPr lang="ko-KR" altLang="en-US" sz="1600" dirty="0" err="1" smtClean="0"/>
                        <a:t>책돌이가</a:t>
                      </a:r>
                      <a:r>
                        <a:rPr lang="ko-KR" altLang="en-US" sz="1600" dirty="0" smtClean="0"/>
                        <a:t> 가고</a:t>
                      </a:r>
                      <a:r>
                        <a:rPr lang="en-US" altLang="ko-KR" sz="1600" dirty="0" smtClean="0"/>
                        <a:t>(go)!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그림책 작가와의 만남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독서토론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도서관 책 컬렉션</a:t>
                      </a:r>
                      <a:r>
                        <a:rPr lang="ko-KR" altLang="en-US" sz="1600" baseline="0" dirty="0" smtClean="0"/>
                        <a:t> 기획</a:t>
                      </a:r>
                      <a:r>
                        <a:rPr lang="en-US" altLang="ko-KR" sz="1600" baseline="0" dirty="0" smtClean="0"/>
                        <a:t>, </a:t>
                      </a:r>
                      <a:r>
                        <a:rPr lang="ko-KR" altLang="en-US" sz="1600" baseline="0" dirty="0" smtClean="0"/>
                        <a:t>책 공간 운영</a:t>
                      </a:r>
                      <a:r>
                        <a:rPr lang="en-US" altLang="ko-KR" sz="1600" baseline="0" dirty="0" smtClean="0"/>
                        <a:t>, </a:t>
                      </a:r>
                      <a:r>
                        <a:rPr lang="ko-KR" altLang="en-US" sz="1600" baseline="0" dirty="0" smtClean="0"/>
                        <a:t>홍보 영상</a:t>
                      </a:r>
                      <a:r>
                        <a:rPr lang="en-US" altLang="ko-KR" sz="1600" baseline="0" dirty="0" smtClean="0"/>
                        <a:t>, </a:t>
                      </a:r>
                      <a:r>
                        <a:rPr lang="ko-KR" altLang="en-US" sz="1600" baseline="0" dirty="0" smtClean="0"/>
                        <a:t>책 전시 등</a:t>
                      </a:r>
                      <a:r>
                        <a:rPr lang="en-US" altLang="ko-KR" sz="1600" baseline="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</a:tr>
              <a:tr h="4446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도담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동문그린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빛나요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err="1" smtClean="0"/>
                        <a:t>리버펠리스도서관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그림책 놀이터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그림책의 이해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그림책 파헤치기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워크숍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</a:tr>
              <a:tr h="4446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인제군작은도서관협의회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작은도서관학교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err="1" smtClean="0"/>
                        <a:t>작은도서관의</a:t>
                      </a:r>
                      <a:r>
                        <a:rPr lang="ko-KR" altLang="en-US" sz="1600" dirty="0" smtClean="0"/>
                        <a:t> 이해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err="1" smtClean="0"/>
                        <a:t>책읽기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도서관탐방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초청강연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워크숍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</a:tr>
              <a:tr h="3837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준</a:t>
                      </a:r>
                      <a:r>
                        <a:rPr lang="en-US" altLang="ko-KR" sz="1600" dirty="0" smtClean="0"/>
                        <a:t>)</a:t>
                      </a:r>
                      <a:r>
                        <a:rPr lang="ko-KR" altLang="en-US" sz="1600" dirty="0" err="1" smtClean="0"/>
                        <a:t>울산북구작은도서관협의회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작은도서관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청소년에게 다가서다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책 토론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대안학교 청소년 만남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청소년 당사자</a:t>
                      </a:r>
                      <a:r>
                        <a:rPr lang="ko-KR" altLang="en-US" sz="1600" baseline="0" dirty="0" smtClean="0"/>
                        <a:t> 만남</a:t>
                      </a:r>
                      <a:r>
                        <a:rPr lang="en-US" altLang="ko-KR" sz="1600" baseline="0" dirty="0" smtClean="0"/>
                        <a:t>-</a:t>
                      </a:r>
                      <a:r>
                        <a:rPr lang="ko-KR" altLang="en-US" sz="1600" baseline="0" dirty="0" smtClean="0"/>
                        <a:t>학생인권조례</a:t>
                      </a:r>
                      <a:r>
                        <a:rPr lang="en-US" altLang="ko-KR" sz="1600" baseline="0" dirty="0" smtClean="0"/>
                        <a:t>, </a:t>
                      </a:r>
                      <a:r>
                        <a:rPr lang="ko-KR" altLang="en-US" sz="1600" baseline="0" dirty="0" smtClean="0"/>
                        <a:t>청소년 공간</a:t>
                      </a:r>
                      <a:r>
                        <a:rPr lang="en-US" altLang="ko-KR" sz="1600" baseline="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</a:tr>
              <a:tr h="3837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천성리버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대동이미지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err="1" smtClean="0"/>
                        <a:t>웅상신원아침작은도서관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꿈의 나래를 펴다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교육연극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</a:tr>
              <a:tr h="42737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초롱이네도서관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‘</a:t>
                      </a:r>
                      <a:r>
                        <a:rPr lang="ko-KR" altLang="en-US" sz="1600" dirty="0" smtClean="0"/>
                        <a:t>나비</a:t>
                      </a:r>
                      <a:r>
                        <a:rPr lang="en-US" altLang="ko-KR" sz="1600" dirty="0" smtClean="0"/>
                        <a:t>’ – </a:t>
                      </a:r>
                      <a:r>
                        <a:rPr lang="ko-KR" altLang="en-US" sz="1600" dirty="0" smtClean="0"/>
                        <a:t>나 스스로 비상해보자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간담회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워크숍</a:t>
                      </a:r>
                      <a:r>
                        <a:rPr lang="en-US" altLang="ko-KR" sz="1600" dirty="0" smtClean="0"/>
                        <a:t>-</a:t>
                      </a:r>
                      <a:r>
                        <a:rPr lang="ko-KR" altLang="en-US" sz="1600" dirty="0" smtClean="0"/>
                        <a:t>관찰기행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글쓰기 특강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err="1" smtClean="0"/>
                        <a:t>스스로교육</a:t>
                      </a:r>
                      <a:r>
                        <a:rPr lang="en-US" altLang="ko-KR" sz="1600" dirty="0" smtClean="0"/>
                        <a:t>-</a:t>
                      </a:r>
                      <a:r>
                        <a:rPr lang="ko-KR" altLang="en-US" sz="1600" dirty="0" err="1" smtClean="0"/>
                        <a:t>작은도서관과</a:t>
                      </a:r>
                      <a:r>
                        <a:rPr lang="ko-KR" altLang="en-US" sz="1600" dirty="0" smtClean="0"/>
                        <a:t> 문화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지역네트워크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축제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대전마을어린이도서관협의회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그림책 이해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사서분과 운영활성화 워크숍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책 전시 방법론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그림책의 그림과 언어의 이해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사서활동가 매뉴얼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지역사회프로그램 이해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도서관 탐방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err="1" smtClean="0"/>
                        <a:t>소감회</a:t>
                      </a:r>
                      <a:endParaRPr lang="ko-KR" altLang="en-US" sz="1600" dirty="0"/>
                    </a:p>
                  </a:txBody>
                  <a:tcPr/>
                </a:tc>
              </a:tr>
              <a:tr h="43857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구리작은도서관협의회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작은도서관역량강화교육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역량강화 강의 및 토론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err="1" smtClean="0"/>
                        <a:t>작은도서관</a:t>
                      </a:r>
                      <a:r>
                        <a:rPr lang="ko-KR" altLang="en-US" sz="1600" dirty="0" smtClean="0"/>
                        <a:t> 확대 모임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실무자 간담회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워크숍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협의회 구성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</a:tr>
              <a:tr h="43857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인천작은도서관협의회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독서문화기획 어떻게 할까</a:t>
                      </a:r>
                      <a:r>
                        <a:rPr lang="en-US" altLang="ko-KR" sz="1600" dirty="0" smtClean="0"/>
                        <a:t>?</a:t>
                      </a:r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40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0010" y="1944514"/>
            <a:ext cx="7993062" cy="3743325"/>
            <a:chOff x="168" y="960"/>
            <a:chExt cx="5367" cy="2792"/>
          </a:xfrm>
        </p:grpSpPr>
        <p:sp>
          <p:nvSpPr>
            <p:cNvPr id="3" name="Freeform 4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>
                <a:gd name="T0" fmla="*/ 1293 w 308"/>
                <a:gd name="T1" fmla="*/ 764 h 444"/>
                <a:gd name="T2" fmla="*/ 0 w 308"/>
                <a:gd name="T3" fmla="*/ 2822 h 444"/>
                <a:gd name="T4" fmla="*/ 0 w 308"/>
                <a:gd name="T5" fmla="*/ 1818 h 444"/>
                <a:gd name="T6" fmla="*/ 1293 w 308"/>
                <a:gd name="T7" fmla="*/ 0 h 444"/>
                <a:gd name="T8" fmla="*/ 1293 w 308"/>
                <a:gd name="T9" fmla="*/ 764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gray">
            <a:xfrm>
              <a:off x="2976" y="960"/>
              <a:ext cx="2559" cy="451"/>
            </a:xfrm>
            <a:custGeom>
              <a:avLst/>
              <a:gdLst>
                <a:gd name="T0" fmla="*/ 6231 w 1786"/>
                <a:gd name="T1" fmla="*/ 1806 h 284"/>
                <a:gd name="T2" fmla="*/ 0 w 1786"/>
                <a:gd name="T3" fmla="*/ 1806 h 284"/>
                <a:gd name="T4" fmla="*/ 1880 w 1786"/>
                <a:gd name="T5" fmla="*/ 0 h 284"/>
                <a:gd name="T6" fmla="*/ 7528 w 1786"/>
                <a:gd name="T7" fmla="*/ 0 h 284"/>
                <a:gd name="T8" fmla="*/ 6231 w 1786"/>
                <a:gd name="T9" fmla="*/ 1806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Wingdings" pitchFamily="2" charset="2"/>
                <a:buNone/>
              </a:pPr>
              <a:r>
                <a:rPr lang="ko-KR" altLang="en-US" sz="2400"/>
                <a:t>    </a:t>
              </a:r>
              <a:endParaRPr lang="ko-KR" altLang="en-US" sz="2400" b="1">
                <a:ea typeface="HY울릉도M" pitchFamily="18" charset="-127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1293 w 308"/>
                <a:gd name="T1" fmla="*/ 757 h 442"/>
                <a:gd name="T2" fmla="*/ 0 w 308"/>
                <a:gd name="T3" fmla="*/ 2798 h 442"/>
                <a:gd name="T4" fmla="*/ 0 w 308"/>
                <a:gd name="T5" fmla="*/ 1811 h 442"/>
                <a:gd name="T6" fmla="*/ 1293 w 308"/>
                <a:gd name="T7" fmla="*/ 0 h 442"/>
                <a:gd name="T8" fmla="*/ 1293 w 308"/>
                <a:gd name="T9" fmla="*/ 757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>
                <a:gd name="T0" fmla="*/ 6796 w 1920"/>
                <a:gd name="T1" fmla="*/ 1790 h 284"/>
                <a:gd name="T2" fmla="*/ 0 w 1920"/>
                <a:gd name="T3" fmla="*/ 1790 h 284"/>
                <a:gd name="T4" fmla="*/ 1880 w 1920"/>
                <a:gd name="T5" fmla="*/ 0 h 284"/>
                <a:gd name="T6" fmla="*/ 8093 w 1920"/>
                <a:gd name="T7" fmla="*/ 0 h 284"/>
                <a:gd name="T8" fmla="*/ 6796 w 1920"/>
                <a:gd name="T9" fmla="*/ 179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Wingdings" pitchFamily="2" charset="2"/>
                <a:buNone/>
              </a:pPr>
              <a:r>
                <a:rPr lang="ko-KR" altLang="en-US" sz="2400" b="1">
                  <a:ea typeface="HY울릉도M" pitchFamily="18" charset="-127"/>
                </a:rPr>
                <a:t>     </a:t>
              </a:r>
            </a:p>
            <a:p>
              <a:pPr>
                <a:buFont typeface="Wingdings" pitchFamily="2" charset="2"/>
                <a:buNone/>
              </a:pPr>
              <a:r>
                <a:rPr lang="ko-KR" altLang="en-US" sz="2400" b="1">
                  <a:ea typeface="HY울릉도M" pitchFamily="18" charset="-127"/>
                </a:rPr>
                <a:t>         </a:t>
              </a: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>
                <a:gd name="T0" fmla="*/ 1297 w 306"/>
                <a:gd name="T1" fmla="*/ 769 h 444"/>
                <a:gd name="T2" fmla="*/ 0 w 306"/>
                <a:gd name="T3" fmla="*/ 2806 h 444"/>
                <a:gd name="T4" fmla="*/ 0 w 306"/>
                <a:gd name="T5" fmla="*/ 1804 h 444"/>
                <a:gd name="T6" fmla="*/ 1297 w 306"/>
                <a:gd name="T7" fmla="*/ 0 h 444"/>
                <a:gd name="T8" fmla="*/ 1297 w 306"/>
                <a:gd name="T9" fmla="*/ 769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>
                <a:gd name="T0" fmla="*/ 1306 w 308"/>
                <a:gd name="T1" fmla="*/ 776 h 444"/>
                <a:gd name="T2" fmla="*/ 0 w 308"/>
                <a:gd name="T3" fmla="*/ 2822 h 444"/>
                <a:gd name="T4" fmla="*/ 0 w 308"/>
                <a:gd name="T5" fmla="*/ 1818 h 444"/>
                <a:gd name="T6" fmla="*/ 1306 w 308"/>
                <a:gd name="T7" fmla="*/ 0 h 444"/>
                <a:gd name="T8" fmla="*/ 1306 w 308"/>
                <a:gd name="T9" fmla="*/ 776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gray">
            <a:xfrm>
              <a:off x="1076" y="3051"/>
              <a:ext cx="3124" cy="450"/>
            </a:xfrm>
            <a:custGeom>
              <a:avLst/>
              <a:gdLst>
                <a:gd name="T0" fmla="*/ 7896 w 2180"/>
                <a:gd name="T1" fmla="*/ 1790 h 284"/>
                <a:gd name="T2" fmla="*/ 0 w 2180"/>
                <a:gd name="T3" fmla="*/ 1790 h 284"/>
                <a:gd name="T4" fmla="*/ 1882 w 2180"/>
                <a:gd name="T5" fmla="*/ 0 h 284"/>
                <a:gd name="T6" fmla="*/ 9194 w 2180"/>
                <a:gd name="T7" fmla="*/ 0 h 284"/>
                <a:gd name="T8" fmla="*/ 7896 w 2180"/>
                <a:gd name="T9" fmla="*/ 179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gray">
            <a:xfrm>
              <a:off x="1529" y="1096"/>
              <a:ext cx="1407" cy="2268"/>
            </a:xfrm>
            <a:custGeom>
              <a:avLst/>
              <a:gdLst>
                <a:gd name="T0" fmla="*/ 4 w 1824"/>
                <a:gd name="T1" fmla="*/ 1326 h 2648"/>
                <a:gd name="T2" fmla="*/ 19 w 1824"/>
                <a:gd name="T3" fmla="*/ 1141 h 2648"/>
                <a:gd name="T4" fmla="*/ 44 w 1824"/>
                <a:gd name="T5" fmla="*/ 974 h 2648"/>
                <a:gd name="T6" fmla="*/ 76 w 1824"/>
                <a:gd name="T7" fmla="*/ 821 h 2648"/>
                <a:gd name="T8" fmla="*/ 112 w 1824"/>
                <a:gd name="T9" fmla="*/ 683 h 2648"/>
                <a:gd name="T10" fmla="*/ 152 w 1824"/>
                <a:gd name="T11" fmla="*/ 562 h 2648"/>
                <a:gd name="T12" fmla="*/ 194 w 1824"/>
                <a:gd name="T13" fmla="*/ 456 h 2648"/>
                <a:gd name="T14" fmla="*/ 238 w 1824"/>
                <a:gd name="T15" fmla="*/ 362 h 2648"/>
                <a:gd name="T16" fmla="*/ 280 w 1824"/>
                <a:gd name="T17" fmla="*/ 284 h 2648"/>
                <a:gd name="T18" fmla="*/ 321 w 1824"/>
                <a:gd name="T19" fmla="*/ 219 h 2648"/>
                <a:gd name="T20" fmla="*/ 358 w 1824"/>
                <a:gd name="T21" fmla="*/ 167 h 2648"/>
                <a:gd name="T22" fmla="*/ 388 w 1824"/>
                <a:gd name="T23" fmla="*/ 127 h 2648"/>
                <a:gd name="T24" fmla="*/ 413 w 1824"/>
                <a:gd name="T25" fmla="*/ 99 h 2648"/>
                <a:gd name="T26" fmla="*/ 428 w 1824"/>
                <a:gd name="T27" fmla="*/ 83 h 2648"/>
                <a:gd name="T28" fmla="*/ 434 w 1824"/>
                <a:gd name="T29" fmla="*/ 77 h 2648"/>
                <a:gd name="T30" fmla="*/ 612 w 1824"/>
                <a:gd name="T31" fmla="*/ 30 h 2648"/>
                <a:gd name="T32" fmla="*/ 555 w 1824"/>
                <a:gd name="T33" fmla="*/ 176 h 2648"/>
                <a:gd name="T34" fmla="*/ 551 w 1824"/>
                <a:gd name="T35" fmla="*/ 178 h 2648"/>
                <a:gd name="T36" fmla="*/ 536 w 1824"/>
                <a:gd name="T37" fmla="*/ 187 h 2648"/>
                <a:gd name="T38" fmla="*/ 514 w 1824"/>
                <a:gd name="T39" fmla="*/ 200 h 2648"/>
                <a:gd name="T40" fmla="*/ 485 w 1824"/>
                <a:gd name="T41" fmla="*/ 221 h 2648"/>
                <a:gd name="T42" fmla="*/ 450 w 1824"/>
                <a:gd name="T43" fmla="*/ 251 h 2648"/>
                <a:gd name="T44" fmla="*/ 410 w 1824"/>
                <a:gd name="T45" fmla="*/ 291 h 2648"/>
                <a:gd name="T46" fmla="*/ 366 w 1824"/>
                <a:gd name="T47" fmla="*/ 343 h 2648"/>
                <a:gd name="T48" fmla="*/ 320 w 1824"/>
                <a:gd name="T49" fmla="*/ 407 h 2648"/>
                <a:gd name="T50" fmla="*/ 272 w 1824"/>
                <a:gd name="T51" fmla="*/ 484 h 2648"/>
                <a:gd name="T52" fmla="*/ 224 w 1824"/>
                <a:gd name="T53" fmla="*/ 580 h 2648"/>
                <a:gd name="T54" fmla="*/ 176 w 1824"/>
                <a:gd name="T55" fmla="*/ 689 h 2648"/>
                <a:gd name="T56" fmla="*/ 131 w 1824"/>
                <a:gd name="T57" fmla="*/ 816 h 2648"/>
                <a:gd name="T58" fmla="*/ 87 w 1824"/>
                <a:gd name="T59" fmla="*/ 964 h 2648"/>
                <a:gd name="T60" fmla="*/ 49 w 1824"/>
                <a:gd name="T61" fmla="*/ 1132 h 2648"/>
                <a:gd name="T62" fmla="*/ 15 w 1824"/>
                <a:gd name="T63" fmla="*/ 1322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gray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ko-KR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>
                <a:gd name="T0" fmla="*/ 7346 w 2048"/>
                <a:gd name="T1" fmla="*/ 1818 h 286"/>
                <a:gd name="T2" fmla="*/ 0 w 2048"/>
                <a:gd name="T3" fmla="*/ 1818 h 286"/>
                <a:gd name="T4" fmla="*/ 1882 w 2048"/>
                <a:gd name="T5" fmla="*/ 0 h 286"/>
                <a:gd name="T6" fmla="*/ 8639 w 2048"/>
                <a:gd name="T7" fmla="*/ 0 h 286"/>
                <a:gd name="T8" fmla="*/ 7346 w 2048"/>
                <a:gd name="T9" fmla="*/ 1818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gray">
            <a:xfrm>
              <a:off x="1075" y="3502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ko-KR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gray">
            <a:xfrm>
              <a:off x="299" y="1225"/>
              <a:ext cx="12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9pPr>
            </a:lstStyle>
            <a:p>
              <a:endParaRPr lang="en-US" altLang="ko-KR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gray">
            <a:xfrm>
              <a:off x="299" y="1914"/>
              <a:ext cx="12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9pPr>
            </a:lstStyle>
            <a:p>
              <a:endParaRPr lang="ko-KR" altLang="en-US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299" y="2632"/>
              <a:ext cx="12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9pPr>
            </a:lstStyle>
            <a:p>
              <a:endParaRPr lang="ko-KR" altLang="en-US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gray">
            <a:xfrm>
              <a:off x="299" y="3304"/>
              <a:ext cx="12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9pPr>
            </a:lstStyle>
            <a:p>
              <a:endParaRPr lang="ko-KR" altLang="en-US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</p:grpSp>
      <p:sp>
        <p:nvSpPr>
          <p:cNvPr id="29" name="Rectangle 34"/>
          <p:cNvSpPr>
            <a:spLocks noChangeArrowheads="1"/>
          </p:cNvSpPr>
          <p:nvPr/>
        </p:nvSpPr>
        <p:spPr bwMode="gray">
          <a:xfrm>
            <a:off x="5724525" y="1773238"/>
            <a:ext cx="26003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742950" indent="-285750">
              <a:buFont typeface="Wingdings" pitchFamily="2" charset="2"/>
              <a:buNone/>
            </a:pPr>
            <a:r>
              <a:rPr lang="ko-KR" altLang="en-US" sz="2400" b="1" dirty="0">
                <a:ea typeface="HY울릉도M" pitchFamily="18" charset="-127"/>
              </a:rPr>
              <a:t>마을을 만드는 </a:t>
            </a:r>
          </a:p>
          <a:p>
            <a:pPr marL="742950" indent="-285750">
              <a:buFont typeface="Wingdings" pitchFamily="2" charset="2"/>
              <a:buNone/>
            </a:pPr>
            <a:r>
              <a:rPr lang="ko-KR" altLang="en-US" sz="2400" b="1" dirty="0">
                <a:ea typeface="HY울릉도M" pitchFamily="18" charset="-127"/>
              </a:rPr>
              <a:t>마을공동체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gray">
          <a:xfrm>
            <a:off x="4500563" y="2708275"/>
            <a:ext cx="32813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742950" indent="-285750">
              <a:buFont typeface="Wingdings" pitchFamily="2" charset="2"/>
              <a:buNone/>
            </a:pPr>
            <a:r>
              <a:rPr lang="ko-KR" altLang="en-US" sz="2400" b="1" dirty="0">
                <a:ea typeface="HY울릉도M" pitchFamily="18" charset="-127"/>
              </a:rPr>
              <a:t>아이를 함께 키우는 </a:t>
            </a:r>
          </a:p>
          <a:p>
            <a:pPr marL="742950" indent="-285750">
              <a:buFont typeface="Wingdings" pitchFamily="2" charset="2"/>
              <a:buNone/>
            </a:pPr>
            <a:r>
              <a:rPr lang="ko-KR" altLang="en-US" sz="2400" b="1" dirty="0">
                <a:ea typeface="HY울릉도M" pitchFamily="18" charset="-127"/>
              </a:rPr>
              <a:t>      교육공동체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gray">
          <a:xfrm>
            <a:off x="3276600" y="3789363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742950" indent="-285750">
              <a:spcBef>
                <a:spcPct val="30000"/>
              </a:spcBef>
            </a:pPr>
            <a:r>
              <a:rPr lang="ko-KR" altLang="en-US" sz="2400" b="1" dirty="0">
                <a:ea typeface="HY울릉도M" pitchFamily="18" charset="-127"/>
              </a:rPr>
              <a:t>삶을 나누는 마을사랑방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gray">
          <a:xfrm>
            <a:off x="2484438" y="4724400"/>
            <a:ext cx="37480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742950" indent="-285750">
              <a:buFont typeface="Wingdings" pitchFamily="2" charset="2"/>
              <a:buNone/>
            </a:pPr>
            <a:r>
              <a:rPr lang="ko-KR" altLang="en-US" sz="2400" b="1" dirty="0">
                <a:ea typeface="HY울릉도M" pitchFamily="18" charset="-127"/>
              </a:rPr>
              <a:t>  책과 사람이 만나는 곳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898875" y="692696"/>
            <a:ext cx="5867400" cy="4873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Char char="v"/>
            </a:pPr>
            <a:r>
              <a:rPr lang="ko-KR" altLang="en-US" sz="3200" b="1" dirty="0" smtClean="0">
                <a:ea typeface="굴림" pitchFamily="50" charset="-127"/>
              </a:rPr>
              <a:t> 골목도서관 운영 목표</a:t>
            </a:r>
            <a:endParaRPr lang="ko-KR" altLang="en-US" sz="3200" b="1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62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4"/>
          <p:cNvSpPr txBox="1">
            <a:spLocks/>
          </p:cNvSpPr>
          <p:nvPr/>
        </p:nvSpPr>
        <p:spPr>
          <a:xfrm>
            <a:off x="1346434" y="1923879"/>
            <a:ext cx="6235108" cy="37373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2400" smtClean="0">
                <a:solidFill>
                  <a:schemeClr val="tx2">
                    <a:lumMod val="75000"/>
                    <a:lumOff val="25000"/>
                  </a:schemeClr>
                </a:solidFill>
                <a:latin typeface="HY나무B" pitchFamily="18" charset="-127"/>
                <a:ea typeface="HY나무B" pitchFamily="18" charset="-127"/>
              </a:rPr>
              <a:t>○ </a:t>
            </a:r>
            <a:r>
              <a:rPr lang="ko-KR" altLang="en-US" sz="2400" b="1" smtClean="0">
                <a:solidFill>
                  <a:schemeClr val="tx2">
                    <a:lumMod val="75000"/>
                    <a:lumOff val="25000"/>
                  </a:schemeClr>
                </a:solidFill>
                <a:latin typeface="HY나무B" pitchFamily="18" charset="-127"/>
                <a:ea typeface="HY나무B" pitchFamily="18" charset="-127"/>
              </a:rPr>
              <a:t>작은도서관은  공공도서관이다</a:t>
            </a:r>
            <a:endParaRPr lang="en-US" altLang="ko-KR" sz="2400" b="1" smtClean="0">
              <a:solidFill>
                <a:schemeClr val="tx2">
                  <a:lumMod val="75000"/>
                  <a:lumOff val="2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2400" b="1" smtClean="0">
                <a:solidFill>
                  <a:schemeClr val="tx2">
                    <a:lumMod val="75000"/>
                    <a:lumOff val="25000"/>
                  </a:schemeClr>
                </a:solidFill>
                <a:latin typeface="HY나무B" pitchFamily="18" charset="-127"/>
                <a:ea typeface="HY나무B" pitchFamily="18" charset="-127"/>
              </a:rPr>
              <a:t>○ 작은도서관은 우리 동네 도서관이다</a:t>
            </a:r>
            <a:endParaRPr lang="en-US" altLang="ko-KR" sz="2400" b="1" smtClean="0">
              <a:solidFill>
                <a:schemeClr val="tx2">
                  <a:lumMod val="75000"/>
                  <a:lumOff val="2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2400" b="1" smtClean="0">
                <a:solidFill>
                  <a:schemeClr val="tx2">
                    <a:lumMod val="75000"/>
                    <a:lumOff val="25000"/>
                  </a:schemeClr>
                </a:solidFill>
                <a:latin typeface="HY나무B" pitchFamily="18" charset="-127"/>
                <a:ea typeface="HY나무B" pitchFamily="18" charset="-127"/>
              </a:rPr>
              <a:t>○ 작은도서관은  책문화사랑방이다</a:t>
            </a:r>
            <a:endParaRPr lang="en-US" altLang="ko-KR" sz="2400" b="1" smtClean="0">
              <a:solidFill>
                <a:schemeClr val="tx2">
                  <a:lumMod val="75000"/>
                  <a:lumOff val="2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2400" b="1" smtClean="0">
                <a:solidFill>
                  <a:schemeClr val="tx2">
                    <a:lumMod val="75000"/>
                    <a:lumOff val="25000"/>
                  </a:schemeClr>
                </a:solidFill>
                <a:latin typeface="HY나무B" pitchFamily="18" charset="-127"/>
                <a:ea typeface="HY나무B" pitchFamily="18" charset="-127"/>
              </a:rPr>
              <a:t>○ 작은도서관은  마을공동체 거점이다</a:t>
            </a:r>
            <a:endParaRPr lang="en-US" altLang="ko-KR" sz="2400" b="1" smtClean="0">
              <a:solidFill>
                <a:schemeClr val="tx2">
                  <a:lumMod val="75000"/>
                  <a:lumOff val="2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2400" b="1" smtClean="0">
                <a:solidFill>
                  <a:schemeClr val="tx2">
                    <a:lumMod val="75000"/>
                    <a:lumOff val="25000"/>
                  </a:schemeClr>
                </a:solidFill>
                <a:latin typeface="HY나무B" pitchFamily="18" charset="-127"/>
                <a:ea typeface="HY나무B" pitchFamily="18" charset="-127"/>
              </a:rPr>
              <a:t>○ 작은도서관은  사람을 성장시키는 곳이다</a:t>
            </a:r>
            <a:endParaRPr lang="en-US" altLang="ko-KR" sz="2400" b="1" smtClean="0">
              <a:solidFill>
                <a:schemeClr val="tx2">
                  <a:lumMod val="75000"/>
                  <a:lumOff val="2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2400" b="1" smtClean="0">
                <a:solidFill>
                  <a:schemeClr val="tx2">
                    <a:lumMod val="75000"/>
                    <a:lumOff val="25000"/>
                  </a:schemeClr>
                </a:solidFill>
                <a:latin typeface="HY나무B" pitchFamily="18" charset="-127"/>
                <a:ea typeface="HY나무B" pitchFamily="18" charset="-127"/>
              </a:rPr>
              <a:t>○ 작은도서관은  사회안전망이다</a:t>
            </a:r>
            <a:endParaRPr lang="en-US" altLang="ko-KR" sz="2400" b="1" smtClean="0">
              <a:solidFill>
                <a:schemeClr val="tx2">
                  <a:lumMod val="75000"/>
                  <a:lumOff val="2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solidFill>
                <a:schemeClr val="tx2">
                  <a:lumMod val="75000"/>
                  <a:lumOff val="25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94406" y="764704"/>
            <a:ext cx="4536504" cy="7920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 smtClean="0"/>
              <a:t>작은도서관이란</a:t>
            </a:r>
            <a:r>
              <a:rPr lang="en-US" altLang="ko-KR" sz="3200" dirty="0" smtClean="0"/>
              <a:t>?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2772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4439" y="261228"/>
            <a:ext cx="2900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/>
              <a:t>2018 ‘</a:t>
            </a:r>
            <a:r>
              <a:rPr lang="ko-KR" altLang="en-US" sz="2000" b="1" dirty="0"/>
              <a:t>스스로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 아카데미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389586" y="30409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/>
              <a:t>독서문화진흥을 위한 독서문화기획 어떻게 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764704"/>
            <a:ext cx="82809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 smtClean="0">
                <a:latin typeface="+mn-lt"/>
                <a:ea typeface="+mn-ea"/>
              </a:rPr>
              <a:t>* 2018 </a:t>
            </a:r>
            <a:r>
              <a:rPr kumimoji="0" lang="ko-KR" altLang="en-US" sz="1600" dirty="0" err="1">
                <a:latin typeface="+mn-lt"/>
                <a:ea typeface="+mn-ea"/>
              </a:rPr>
              <a:t>인도협</a:t>
            </a:r>
            <a:r>
              <a:rPr kumimoji="0" lang="ko-KR" altLang="en-US" sz="1600" dirty="0">
                <a:latin typeface="+mn-lt"/>
                <a:ea typeface="+mn-ea"/>
              </a:rPr>
              <a:t> 사업 목표</a:t>
            </a:r>
            <a:endParaRPr kumimoji="0" lang="en-US" altLang="ko-KR" sz="1600" dirty="0">
              <a:latin typeface="+mn-lt"/>
              <a:ea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600" dirty="0">
                <a:latin typeface="+mn-lt"/>
                <a:ea typeface="+mn-ea"/>
              </a:rPr>
              <a:t>6.13 </a:t>
            </a:r>
            <a:r>
              <a:rPr kumimoji="0" lang="ko-KR" altLang="en-US" sz="1600" dirty="0">
                <a:latin typeface="+mn-lt"/>
                <a:ea typeface="+mn-ea"/>
              </a:rPr>
              <a:t>지방선거에 제안할 독서문화정책 마련</a:t>
            </a:r>
            <a:endParaRPr kumimoji="0" lang="en-US" altLang="ko-KR" sz="1600" dirty="0"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 smtClean="0">
                <a:latin typeface="+mn-lt"/>
                <a:ea typeface="+mn-ea"/>
              </a:rPr>
              <a:t>* </a:t>
            </a:r>
            <a:r>
              <a:rPr kumimoji="0" lang="ko-KR" altLang="en-US" sz="1600" dirty="0" smtClean="0">
                <a:latin typeface="+mn-lt"/>
                <a:ea typeface="+mn-ea"/>
              </a:rPr>
              <a:t>독서공동체 </a:t>
            </a:r>
            <a:r>
              <a:rPr kumimoji="0" lang="ko-KR" altLang="en-US" sz="1600" dirty="0">
                <a:latin typeface="+mn-lt"/>
                <a:ea typeface="+mn-ea"/>
              </a:rPr>
              <a:t>활성화를 위한 정책제안토론회 </a:t>
            </a:r>
            <a:endParaRPr kumimoji="0" lang="en-US" altLang="ko-KR" sz="1600" dirty="0">
              <a:latin typeface="+mn-lt"/>
              <a:ea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ko-KR" altLang="en-US" sz="1600" dirty="0">
                <a:latin typeface="+mn-lt"/>
                <a:ea typeface="+mn-ea"/>
              </a:rPr>
              <a:t>정책제안토론회 준비위원회 구성</a:t>
            </a:r>
            <a:r>
              <a:rPr kumimoji="0" lang="en-US" altLang="ko-KR" sz="1600" dirty="0">
                <a:latin typeface="+mn-lt"/>
                <a:ea typeface="+mn-ea"/>
              </a:rPr>
              <a:t>(</a:t>
            </a:r>
            <a:r>
              <a:rPr kumimoji="0" lang="ko-KR" altLang="en-US" sz="1600" dirty="0" err="1">
                <a:latin typeface="+mn-lt"/>
                <a:ea typeface="+mn-ea"/>
              </a:rPr>
              <a:t>인도협</a:t>
            </a:r>
            <a:r>
              <a:rPr kumimoji="0" lang="en-US" altLang="ko-KR" sz="1600" dirty="0">
                <a:latin typeface="+mn-lt"/>
                <a:ea typeface="+mn-ea"/>
              </a:rPr>
              <a:t>, </a:t>
            </a:r>
            <a:r>
              <a:rPr kumimoji="0" lang="ko-KR" altLang="en-US" sz="1600" dirty="0">
                <a:latin typeface="+mn-lt"/>
                <a:ea typeface="+mn-ea"/>
              </a:rPr>
              <a:t>서점</a:t>
            </a:r>
            <a:r>
              <a:rPr kumimoji="0" lang="en-US" altLang="ko-KR" sz="1600" dirty="0">
                <a:latin typeface="+mn-lt"/>
                <a:ea typeface="+mn-ea"/>
              </a:rPr>
              <a:t>, </a:t>
            </a:r>
            <a:r>
              <a:rPr kumimoji="0" lang="ko-KR" altLang="en-US" sz="1600" dirty="0">
                <a:latin typeface="+mn-lt"/>
                <a:ea typeface="+mn-ea"/>
              </a:rPr>
              <a:t>출판</a:t>
            </a:r>
            <a:r>
              <a:rPr kumimoji="0" lang="en-US" altLang="ko-KR" sz="1600" dirty="0">
                <a:latin typeface="+mn-lt"/>
                <a:ea typeface="+mn-ea"/>
              </a:rPr>
              <a:t>, </a:t>
            </a:r>
            <a:r>
              <a:rPr kumimoji="0" lang="ko-KR" altLang="en-US" sz="1600" dirty="0">
                <a:latin typeface="+mn-lt"/>
                <a:ea typeface="+mn-ea"/>
              </a:rPr>
              <a:t>작가</a:t>
            </a:r>
            <a:r>
              <a:rPr kumimoji="0" lang="en-US" altLang="ko-KR" sz="1600" dirty="0">
                <a:latin typeface="+mn-lt"/>
                <a:ea typeface="+mn-ea"/>
              </a:rPr>
              <a:t>, </a:t>
            </a:r>
            <a:r>
              <a:rPr kumimoji="0" lang="ko-KR" altLang="en-US" sz="1600" dirty="0">
                <a:latin typeface="+mn-lt"/>
                <a:ea typeface="+mn-ea"/>
              </a:rPr>
              <a:t>어린이도서연구회</a:t>
            </a:r>
            <a:r>
              <a:rPr kumimoji="0" lang="en-US" altLang="ko-KR" sz="1600" dirty="0">
                <a:latin typeface="+mn-lt"/>
                <a:ea typeface="+mn-ea"/>
              </a:rPr>
              <a:t> </a:t>
            </a:r>
            <a:r>
              <a:rPr kumimoji="0" lang="ko-KR" altLang="en-US" sz="1600" dirty="0">
                <a:latin typeface="+mn-lt"/>
                <a:ea typeface="+mn-ea"/>
              </a:rPr>
              <a:t>등</a:t>
            </a:r>
            <a:r>
              <a:rPr kumimoji="0" lang="en-US" altLang="ko-KR" sz="1600" dirty="0">
                <a:latin typeface="+mn-lt"/>
                <a:ea typeface="+mn-ea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 smtClean="0">
                <a:latin typeface="+mn-lt"/>
                <a:ea typeface="+mn-ea"/>
              </a:rPr>
              <a:t>* </a:t>
            </a:r>
            <a:r>
              <a:rPr kumimoji="0" lang="ko-KR" altLang="en-US" sz="1600" dirty="0" smtClean="0">
                <a:latin typeface="+mn-lt"/>
                <a:ea typeface="+mn-ea"/>
              </a:rPr>
              <a:t>인천시 </a:t>
            </a:r>
            <a:r>
              <a:rPr kumimoji="0" lang="ko-KR" altLang="en-US" sz="1600" dirty="0">
                <a:latin typeface="+mn-lt"/>
                <a:ea typeface="+mn-ea"/>
              </a:rPr>
              <a:t>독서문화진흥조례 제정 </a:t>
            </a:r>
            <a:r>
              <a:rPr kumimoji="0" lang="ko-KR" altLang="en-US" sz="1600" dirty="0" smtClean="0">
                <a:latin typeface="+mn-lt"/>
                <a:ea typeface="+mn-ea"/>
              </a:rPr>
              <a:t>결정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- </a:t>
            </a:r>
            <a:r>
              <a:rPr kumimoji="0" lang="ko-KR" altLang="en-US" sz="1600" dirty="0" err="1" smtClean="0">
                <a:latin typeface="+mn-lt"/>
                <a:ea typeface="+mn-ea"/>
              </a:rPr>
              <a:t>독서문화진흥조례제정준비위원회로</a:t>
            </a:r>
            <a:r>
              <a:rPr kumimoji="0" lang="ko-KR" altLang="en-US" sz="1600" dirty="0" smtClean="0">
                <a:latin typeface="+mn-lt"/>
                <a:ea typeface="+mn-ea"/>
              </a:rPr>
              <a:t> 전환</a:t>
            </a:r>
            <a:endParaRPr kumimoji="0" lang="en-US" altLang="ko-KR" sz="1600" dirty="0" smtClean="0"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 smtClean="0">
                <a:latin typeface="+mn-lt"/>
                <a:ea typeface="+mn-ea"/>
              </a:rPr>
              <a:t>* 10</a:t>
            </a:r>
            <a:r>
              <a:rPr kumimoji="0" lang="ko-KR" altLang="en-US" sz="1600" dirty="0" smtClean="0">
                <a:latin typeface="+mn-lt"/>
                <a:ea typeface="+mn-ea"/>
              </a:rPr>
              <a:t>월 인천시 독서문화진흥조례 제정</a:t>
            </a:r>
            <a:endParaRPr kumimoji="0" lang="en-US" altLang="ko-KR" sz="1600" dirty="0"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 smtClean="0">
                <a:latin typeface="+mn-lt"/>
                <a:ea typeface="+mn-ea"/>
              </a:rPr>
              <a:t>* </a:t>
            </a:r>
            <a:r>
              <a:rPr kumimoji="0" lang="ko-KR" altLang="en-US" sz="1600" dirty="0" smtClean="0">
                <a:latin typeface="+mn-lt"/>
                <a:ea typeface="+mn-ea"/>
              </a:rPr>
              <a:t>인천시 </a:t>
            </a:r>
            <a:r>
              <a:rPr kumimoji="0" lang="ko-KR" altLang="en-US" sz="1600" dirty="0">
                <a:latin typeface="+mn-lt"/>
                <a:ea typeface="+mn-ea"/>
              </a:rPr>
              <a:t>독서공동체 활성화와 독서환경 </a:t>
            </a:r>
            <a:endParaRPr lang="en-US" altLang="ko-KR" sz="16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dirty="0" smtClean="0">
                <a:latin typeface="+mn-lt"/>
                <a:ea typeface="+mn-ea"/>
              </a:rPr>
              <a:t>조성을 </a:t>
            </a:r>
            <a:r>
              <a:rPr kumimoji="0" lang="ko-KR" altLang="en-US" sz="1600" dirty="0">
                <a:latin typeface="+mn-lt"/>
                <a:ea typeface="+mn-ea"/>
              </a:rPr>
              <a:t>위한 </a:t>
            </a:r>
            <a:r>
              <a:rPr kumimoji="0" lang="en-US" altLang="ko-KR" sz="1600" dirty="0">
                <a:latin typeface="+mn-lt"/>
                <a:ea typeface="+mn-ea"/>
              </a:rPr>
              <a:t>‘</a:t>
            </a:r>
            <a:r>
              <a:rPr kumimoji="0" lang="ko-KR" altLang="en-US" sz="1600" dirty="0">
                <a:latin typeface="+mn-lt"/>
                <a:ea typeface="+mn-ea"/>
              </a:rPr>
              <a:t>인천독서문화포럼</a:t>
            </a:r>
            <a:r>
              <a:rPr kumimoji="0" lang="en-US" altLang="ko-KR" sz="1600" dirty="0">
                <a:latin typeface="+mn-lt"/>
                <a:ea typeface="+mn-ea"/>
              </a:rPr>
              <a:t>’</a:t>
            </a:r>
            <a:r>
              <a:rPr kumimoji="0" lang="ko-KR" altLang="en-US" sz="1600" dirty="0">
                <a:latin typeface="+mn-lt"/>
                <a:ea typeface="+mn-ea"/>
              </a:rPr>
              <a:t> </a:t>
            </a:r>
            <a:r>
              <a:rPr kumimoji="0" lang="ko-KR" altLang="en-US" sz="1600" dirty="0" smtClean="0">
                <a:latin typeface="+mn-lt"/>
                <a:ea typeface="+mn-ea"/>
              </a:rPr>
              <a:t>구성</a:t>
            </a:r>
            <a:endParaRPr kumimoji="0" lang="en-US" altLang="ko-KR" sz="1600" dirty="0" smtClean="0"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6</a:t>
            </a:r>
            <a:r>
              <a:rPr kumimoji="0" lang="ko-KR" altLang="en-US" sz="1600" dirty="0" smtClean="0">
                <a:latin typeface="+mn-lt"/>
                <a:ea typeface="+mn-ea"/>
              </a:rPr>
              <a:t>차 </a:t>
            </a:r>
            <a:r>
              <a:rPr kumimoji="0" lang="ko-KR" altLang="en-US" sz="1600" dirty="0">
                <a:latin typeface="+mn-lt"/>
                <a:ea typeface="+mn-ea"/>
              </a:rPr>
              <a:t>진행</a:t>
            </a:r>
            <a:endParaRPr kumimoji="0" lang="en-US" altLang="ko-KR" sz="1600" dirty="0">
              <a:latin typeface="+mn-lt"/>
              <a:ea typeface="+mn-ea"/>
            </a:endParaRPr>
          </a:p>
        </p:txBody>
      </p:sp>
      <p:pic>
        <p:nvPicPr>
          <p:cNvPr id="5" name="Picture 4" descr="C:\Users\pc\Desktop\KakaoTalk_20180615_132704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7942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498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/>
          <p:cNvGraphicFramePr/>
          <p:nvPr>
            <p:extLst>
              <p:ext uri="{D42A27DB-BD31-4B8C-83A1-F6EECF244321}">
                <p14:modId xmlns:p14="http://schemas.microsoft.com/office/powerpoint/2010/main" val="2845371848"/>
              </p:ext>
            </p:extLst>
          </p:nvPr>
        </p:nvGraphicFramePr>
        <p:xfrm>
          <a:off x="1277886" y="1035045"/>
          <a:ext cx="6624736" cy="546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152" y="350509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장서</a:t>
            </a:r>
            <a:endParaRPr lang="ko-KR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7499" y="5229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인력</a:t>
            </a:r>
            <a:endParaRPr lang="ko-KR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15716" y="3713019"/>
            <a:ext cx="104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공간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4034" y="229052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독서문화프로그램</a:t>
            </a:r>
            <a:endParaRPr lang="ko-KR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04456" y="1189855"/>
            <a:ext cx="248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지역 네트워크</a:t>
            </a:r>
            <a:endParaRPr lang="ko-KR" altLang="en-US" sz="2800" b="1" dirty="0"/>
          </a:p>
        </p:txBody>
      </p:sp>
      <p:sp>
        <p:nvSpPr>
          <p:cNvPr id="8" name="텍스트 개체 틀 9"/>
          <p:cNvSpPr txBox="1">
            <a:spLocks/>
          </p:cNvSpPr>
          <p:nvPr/>
        </p:nvSpPr>
        <p:spPr>
          <a:xfrm>
            <a:off x="1349300" y="204053"/>
            <a:ext cx="4609106" cy="494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* </a:t>
            </a:r>
            <a:r>
              <a:rPr lang="ko-KR" altLang="en-US" sz="3200" b="1" dirty="0" err="1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작은도서관구성</a:t>
            </a:r>
            <a:r>
              <a:rPr lang="ko-KR" altLang="en-US" sz="3200" b="1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 요소</a:t>
            </a:r>
            <a:endParaRPr lang="ko-KR" altLang="en-US" sz="3200" b="1" dirty="0">
              <a:solidFill>
                <a:schemeClr val="tx1"/>
              </a:solidFill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51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6291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장서</a:t>
            </a:r>
            <a:endParaRPr lang="ko-KR" altLang="en-US" sz="2800" b="1" dirty="0"/>
          </a:p>
        </p:txBody>
      </p:sp>
      <p:pic>
        <p:nvPicPr>
          <p:cNvPr id="1026" name="Picture 2" descr="ì¬ì§ ì¤ëªì´ ììµëë¤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6267"/>
            <a:ext cx="4632801" cy="61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ììëìê´ ë¶íë ì´ì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788837" cy="284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12" y="186852"/>
            <a:ext cx="245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인력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사람</a:t>
            </a:r>
            <a:r>
              <a:rPr lang="en-US" altLang="ko-KR" sz="2800" b="1" dirty="0" smtClean="0"/>
              <a:t>)</a:t>
            </a:r>
            <a:endParaRPr lang="ko-KR" altLang="en-US" sz="2800" b="1" dirty="0"/>
          </a:p>
        </p:txBody>
      </p:sp>
      <p:pic>
        <p:nvPicPr>
          <p:cNvPr id="2050" name="Picture 2" descr="http://ssnews.co.kr/news/upload/1465964130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34" y="884116"/>
            <a:ext cx="4495088" cy="56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ììëìê´ íëê°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" y="829409"/>
            <a:ext cx="4460790" cy="567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ournal25.com/news/photo/201810/18022_14331_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231"/>
            <a:ext cx="4219730" cy="59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ììëìê´ íëê°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0221"/>
            <a:ext cx="4463330" cy="595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25C-918031020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410"/>
            <a:ext cx="4351920" cy="61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ììëìê´ ëìë¬¸ííë¡ê·¸ë¨ êµì¡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2485"/>
            <a:ext cx="4334172" cy="61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공간</a:t>
            </a:r>
            <a:endParaRPr lang="ko-KR" altLang="en-US" sz="2800" b="1" dirty="0"/>
          </a:p>
        </p:txBody>
      </p:sp>
      <p:pic>
        <p:nvPicPr>
          <p:cNvPr id="6146" name="Picture 2" descr="ììëìê´ ê³µê°êµì¡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4588"/>
            <a:ext cx="8352928" cy="590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ììëìê´ ê³µê°êµì¡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9632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4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ììëìê´ ëìë¬¸ííë¡ê·¸ë¨ êµì¡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7" y="764704"/>
            <a:ext cx="4189325" cy="592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ììëìê´ ëìë¬¸ííë¡ê·¸ë¨ êµì¡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89" y="812909"/>
            <a:ext cx="432488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540" y="10176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mtClean="0"/>
              <a:t>독서문화프로그램</a:t>
            </a:r>
            <a:endParaRPr lang="ko-KR" altLang="en-US" sz="2800" b="1"/>
          </a:p>
        </p:txBody>
      </p:sp>
    </p:spTree>
    <p:extLst>
      <p:ext uri="{BB962C8B-B14F-4D97-AF65-F5344CB8AC3E}">
        <p14:creationId xmlns:p14="http://schemas.microsoft.com/office/powerpoint/2010/main" val="28965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ììëìê´ ëìë¬¸ííë¡ê·¸ë¨ êµì¡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2" y="1791883"/>
            <a:ext cx="4762500" cy="30765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ììëìê´ ëìë¬¸ííë¡ê·¸ë¨ êµì¡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87" y="1268760"/>
            <a:ext cx="4083969" cy="48803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ììëìê´ ëìë¬¸ííë¡ê·¸ë¨ êµì¡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886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mtClean="0"/>
              <a:t>지역네트워크</a:t>
            </a:r>
            <a:endParaRPr lang="ko-KR" altLang="en-US" sz="2800" b="1"/>
          </a:p>
        </p:txBody>
      </p:sp>
      <p:pic>
        <p:nvPicPr>
          <p:cNvPr id="4" name="Picture 2" descr="ììëìê´ ì§ì­ë¤í¸ìí¬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79" y="906285"/>
            <a:ext cx="4310161" cy="56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95536" y="260648"/>
            <a:ext cx="3816424" cy="72008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/>
              <a:t>스스로 아카데미 왜</a:t>
            </a:r>
            <a:r>
              <a:rPr kumimoji="0" lang="en-US" altLang="ko-KR" sz="2400" dirty="0"/>
              <a:t>?</a:t>
            </a:r>
            <a:endParaRPr kumimoji="0" lang="ko-KR" altLang="en-US" sz="2400" dirty="0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95536" y="1196752"/>
            <a:ext cx="50985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ko-KR" dirty="0" smtClean="0">
                <a:ea typeface="맑은 고딕" pitchFamily="50" charset="-127"/>
              </a:rPr>
              <a:t>* </a:t>
            </a:r>
            <a:r>
              <a:rPr kumimoji="0" lang="ko-KR" altLang="en-US" dirty="0" smtClean="0">
                <a:ea typeface="맑은 고딕" pitchFamily="50" charset="-127"/>
              </a:rPr>
              <a:t>인천시 </a:t>
            </a:r>
            <a:r>
              <a:rPr kumimoji="0" lang="ko-KR" altLang="en-US" dirty="0">
                <a:ea typeface="맑은 고딕" pitchFamily="50" charset="-127"/>
              </a:rPr>
              <a:t>독서문화진흥조례 제정이 답일까</a:t>
            </a:r>
            <a:r>
              <a:rPr kumimoji="0" lang="en-US" altLang="ko-KR" dirty="0">
                <a:ea typeface="맑은 고딕" pitchFamily="50" charset="-127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ko-KR" dirty="0" smtClean="0">
                <a:ea typeface="맑은 고딕" pitchFamily="50" charset="-127"/>
              </a:rPr>
              <a:t>* </a:t>
            </a:r>
            <a:r>
              <a:rPr kumimoji="0" lang="ko-KR" altLang="en-US" dirty="0" smtClean="0">
                <a:ea typeface="맑은 고딕" pitchFamily="50" charset="-127"/>
              </a:rPr>
              <a:t>독서문화진흥을 </a:t>
            </a:r>
            <a:r>
              <a:rPr kumimoji="0" lang="ko-KR" altLang="en-US" dirty="0">
                <a:ea typeface="맑은 고딕" pitchFamily="50" charset="-127"/>
              </a:rPr>
              <a:t>위해 무엇을 해야 할까</a:t>
            </a:r>
            <a:r>
              <a:rPr kumimoji="0" lang="en-US" altLang="ko-KR" dirty="0">
                <a:ea typeface="맑은 고딕" pitchFamily="50" charset="-127"/>
              </a:rPr>
              <a:t>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43204" y="2264097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/>
              <a:t>조례제정 </a:t>
            </a:r>
            <a:r>
              <a:rPr lang="ko-KR" altLang="en-US" dirty="0"/>
              <a:t>이후 실질적인 독서문화정책이 구현되는 경우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어떤 </a:t>
            </a:r>
            <a:r>
              <a:rPr lang="ko-KR" altLang="en-US" dirty="0"/>
              <a:t>제안을 해야 </a:t>
            </a:r>
            <a:r>
              <a:rPr lang="ko-KR" altLang="en-US" dirty="0" smtClean="0"/>
              <a:t>할지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인천에는 </a:t>
            </a:r>
            <a:r>
              <a:rPr lang="ko-KR" altLang="en-US" dirty="0"/>
              <a:t>어떠한 독서문화정책이 필요할지</a:t>
            </a:r>
            <a:r>
              <a:rPr lang="en-US" altLang="ko-KR" dirty="0"/>
              <a:t>, </a:t>
            </a:r>
            <a:r>
              <a:rPr lang="ko-KR" altLang="en-US" dirty="0"/>
              <a:t>독서문화 진흥을 위한 기획은 무엇일지에 대한 </a:t>
            </a:r>
            <a:r>
              <a:rPr lang="ko-KR" altLang="en-US" dirty="0" smtClean="0"/>
              <a:t>준비 부족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</a:t>
            </a:r>
            <a:r>
              <a:rPr lang="ko-KR" altLang="en-US" dirty="0"/>
              <a:t>위한 </a:t>
            </a:r>
            <a:r>
              <a:rPr lang="ko-KR" altLang="en-US" dirty="0" smtClean="0"/>
              <a:t>정보를 찾기 어려움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 err="1" smtClean="0"/>
              <a:t>인천작은도서관협의회는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작은도서관</a:t>
            </a:r>
            <a:r>
              <a:rPr lang="ko-KR" altLang="en-US" dirty="0" smtClean="0"/>
              <a:t> </a:t>
            </a:r>
            <a:r>
              <a:rPr lang="ko-KR" altLang="en-US" dirty="0"/>
              <a:t>‘스스로’ 아카데미를 통해 </a:t>
            </a:r>
            <a:r>
              <a:rPr lang="ko-KR" altLang="en-US" dirty="0" smtClean="0"/>
              <a:t>공부하기로 결심</a:t>
            </a:r>
            <a:r>
              <a:rPr lang="en-US" altLang="ko-KR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변화하고 </a:t>
            </a:r>
            <a:r>
              <a:rPr lang="ko-KR" altLang="en-US" dirty="0"/>
              <a:t>있는 새로운 독서문화의 </a:t>
            </a:r>
            <a:r>
              <a:rPr lang="ko-KR" altLang="en-US" dirty="0" smtClean="0"/>
              <a:t>흐름과</a:t>
            </a:r>
            <a:r>
              <a:rPr lang="en-US" altLang="ko-KR" dirty="0" smtClean="0"/>
              <a:t> </a:t>
            </a:r>
            <a:r>
              <a:rPr lang="ko-KR" altLang="en-US" dirty="0"/>
              <a:t>이것을 ‘인천’에 맞게 적용하고 제안하고 실행하는 </a:t>
            </a:r>
            <a:r>
              <a:rPr lang="ko-KR" altLang="en-US" dirty="0" smtClean="0"/>
              <a:t>것까지</a:t>
            </a:r>
            <a:r>
              <a:rPr lang="en-US" altLang="ko-KR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err="1" smtClean="0"/>
              <a:t>인천작은도서관협의회</a:t>
            </a:r>
            <a:r>
              <a:rPr lang="ko-KR" altLang="en-US" dirty="0" smtClean="0"/>
              <a:t> </a:t>
            </a:r>
            <a:r>
              <a:rPr lang="ko-KR" altLang="en-US" dirty="0"/>
              <a:t>운영자와 활동가</a:t>
            </a:r>
            <a:r>
              <a:rPr lang="en-US" altLang="ko-KR" dirty="0"/>
              <a:t>, </a:t>
            </a:r>
            <a:r>
              <a:rPr lang="ko-KR" altLang="en-US" dirty="0"/>
              <a:t>그리고 인천서점조합</a:t>
            </a:r>
            <a:r>
              <a:rPr lang="en-US" altLang="ko-KR" dirty="0"/>
              <a:t>, </a:t>
            </a:r>
            <a:r>
              <a:rPr lang="ko-KR" altLang="en-US" dirty="0"/>
              <a:t>인천작가회의</a:t>
            </a:r>
            <a:r>
              <a:rPr lang="en-US" altLang="ko-KR" dirty="0"/>
              <a:t>, </a:t>
            </a:r>
            <a:r>
              <a:rPr lang="ko-KR" altLang="en-US" dirty="0"/>
              <a:t>출판</a:t>
            </a:r>
            <a:r>
              <a:rPr lang="en-US" altLang="ko-KR" dirty="0"/>
              <a:t>, </a:t>
            </a:r>
            <a:r>
              <a:rPr lang="ko-KR" altLang="en-US" dirty="0"/>
              <a:t>학교도서관 사서</a:t>
            </a:r>
            <a:r>
              <a:rPr lang="en-US" altLang="ko-KR" dirty="0"/>
              <a:t>, </a:t>
            </a:r>
            <a:r>
              <a:rPr lang="ko-KR" altLang="en-US" dirty="0"/>
              <a:t>어린이도서연구회 인천지부 등 네트워크들과 함께 준비하고</a:t>
            </a:r>
            <a:r>
              <a:rPr lang="en-US" altLang="ko-KR" dirty="0"/>
              <a:t>, </a:t>
            </a:r>
            <a:r>
              <a:rPr lang="ko-KR" altLang="en-US" dirty="0"/>
              <a:t>공부하며 네트워크를 </a:t>
            </a:r>
            <a:r>
              <a:rPr lang="ko-KR" altLang="en-US" dirty="0" smtClean="0"/>
              <a:t>공고화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인천의 </a:t>
            </a:r>
            <a:r>
              <a:rPr lang="ko-KR" altLang="en-US" dirty="0"/>
              <a:t>독서문화정책 변화를 </a:t>
            </a:r>
            <a:r>
              <a:rPr lang="ko-KR" altLang="en-US" dirty="0" smtClean="0"/>
              <a:t>끌어내기 위한 노력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83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ììëìê´ ëìë¬¸ííë¡ê·¸ë¨ êµì¡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42886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ììëìê´ ëìë¬¸ííë¡ê·¸ë¨ êµì¡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266283" cy="45365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7151" y="476672"/>
            <a:ext cx="3037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/>
              <a:t>그외</a:t>
            </a:r>
            <a:r>
              <a:rPr lang="ko-KR" altLang="en-US" sz="2800" b="1" dirty="0" smtClean="0"/>
              <a:t> 다양한 교육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031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\Desktop\교육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037"/>
            <a:ext cx="4350866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ììëìê´ ëìë¬¸ííë¡ê·¸ë¨ êµì¡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2007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무엇이 다를까요</a:t>
            </a:r>
            <a:r>
              <a:rPr lang="en-US" altLang="ko-KR" sz="2800" b="1" dirty="0" smtClean="0"/>
              <a:t>?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62927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820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/>
              <a:t>작은도서관</a:t>
            </a:r>
            <a:r>
              <a:rPr lang="ko-KR" altLang="en-US" sz="2400" b="1" dirty="0" smtClean="0"/>
              <a:t> 교육 기획 단계에서 고려해야 할 것은</a:t>
            </a:r>
            <a:r>
              <a:rPr lang="en-US" altLang="ko-KR" sz="2400" b="1" dirty="0" smtClean="0"/>
              <a:t>?</a:t>
            </a:r>
            <a:r>
              <a:rPr lang="ko-KR" altLang="en-US" sz="2400" b="1" dirty="0" smtClean="0"/>
              <a:t> </a:t>
            </a:r>
            <a:endParaRPr lang="ko-KR" altLang="en-US" sz="2400" b="1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1067543" y="1609192"/>
            <a:ext cx="220831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mtClean="0"/>
              <a:t>운영주체</a:t>
            </a:r>
            <a:endParaRPr lang="ko-KR" altLang="en-US" sz="240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903748" y="2919873"/>
            <a:ext cx="33244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운영 및 활동기간</a:t>
            </a:r>
            <a:endParaRPr lang="ko-KR" altLang="en-US" sz="24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067543" y="3933056"/>
            <a:ext cx="199228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지역특</a:t>
            </a:r>
            <a:r>
              <a:rPr lang="ko-KR" altLang="en-US" sz="2400" dirty="0"/>
              <a:t>성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860032" y="5301208"/>
            <a:ext cx="170425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주제</a:t>
            </a:r>
            <a:endParaRPr lang="ko-KR" altLang="en-US" sz="24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6215608" y="4159222"/>
            <a:ext cx="206429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구성요소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5904148" y="1628800"/>
            <a:ext cx="201835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교육대상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207703" y="5373216"/>
            <a:ext cx="170425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5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6"/>
          <p:cNvSpPr txBox="1">
            <a:spLocks/>
          </p:cNvSpPr>
          <p:nvPr/>
        </p:nvSpPr>
        <p:spPr>
          <a:xfrm>
            <a:off x="340161" y="260648"/>
            <a:ext cx="8424936" cy="6480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가장 가까이에서 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‘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책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＇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과 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‘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정보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＇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를 접하기 가장 좋은 곳</a:t>
            </a:r>
            <a:endParaRPr lang="en-US" altLang="ko-KR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작은도서관으로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모든 것을 채울 수 없다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적절한 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‘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책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＇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과 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‘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정보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＇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의 기준 세우기 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– </a:t>
            </a:r>
            <a:r>
              <a:rPr lang="ko-KR" alt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큐레이션의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이유이자 </a:t>
            </a:r>
            <a:r>
              <a:rPr lang="ko-KR" alt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작은도서관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장서의 차별성 </a:t>
            </a:r>
            <a:endParaRPr lang="en-US" altLang="ko-KR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작은도서관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운영의 핵심은 주민의 창의적 활동 보장 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– 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독서동아리 또는 도서관 활동 지원 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함께 만드는 공동체 문화 경험과 향유 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이를 통한 사회적 환원을 통한 보람</a:t>
            </a:r>
            <a:endParaRPr lang="en-US" altLang="ko-KR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민주주의 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– ‘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시민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’ 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의식 의 성장 통로 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/ 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배우고 실천하고 평가하는 시민 </a:t>
            </a:r>
            <a:endParaRPr lang="en-US" altLang="ko-KR" sz="2400" dirty="0">
              <a:solidFill>
                <a:schemeClr val="tx2">
                  <a:lumMod val="75000"/>
                  <a:lumOff val="2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작은도서관은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‘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사람</a:t>
            </a:r>
            <a:r>
              <a:rPr lang="en-US" altLang="ko-KR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’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을 성장시키는 곳</a:t>
            </a:r>
            <a:endParaRPr lang="en-US" altLang="ko-KR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지역 사회에서 </a:t>
            </a:r>
            <a:r>
              <a:rPr lang="ko-KR" alt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작은도서관의</a:t>
            </a:r>
            <a:r>
              <a:rPr lang="ko-KR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이미지를 확실히 하는 것 필요 </a:t>
            </a:r>
          </a:p>
        </p:txBody>
      </p:sp>
    </p:spTree>
    <p:extLst>
      <p:ext uri="{BB962C8B-B14F-4D97-AF65-F5344CB8AC3E}">
        <p14:creationId xmlns:p14="http://schemas.microsoft.com/office/powerpoint/2010/main" val="3177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>
          <a:xfrm>
            <a:off x="3851920" y="2636912"/>
            <a:ext cx="15121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사람</a:t>
            </a:r>
            <a:endParaRPr lang="ko-KR" altLang="en-US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1403648" y="916427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마을교육공동체</a:t>
            </a:r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5220072" y="5301208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민주시민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362059" y="2204864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참여</a:t>
            </a:r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765312" y="2636912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협치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589749" y="795231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자치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6353945" y="4077072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통일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1403648" y="4071494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다양성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177784" y="5373216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자율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3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149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스스로 아카데미의 필요성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결국 </a:t>
            </a:r>
            <a:r>
              <a:rPr lang="ko-KR" altLang="en-US" dirty="0" err="1" smtClean="0"/>
              <a:t>작은도서관에서</a:t>
            </a:r>
            <a:r>
              <a:rPr lang="ko-KR" altLang="en-US" dirty="0" smtClean="0"/>
              <a:t> 가장 중요한 것은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사람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사람에게 좋은 교육은 무엇일까</a:t>
            </a:r>
            <a:r>
              <a:rPr lang="en-US" altLang="ko-KR" dirty="0" smtClean="0"/>
              <a:t>? </a:t>
            </a:r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작은도서관을</a:t>
            </a:r>
            <a:r>
              <a:rPr lang="ko-KR" altLang="en-US" dirty="0" smtClean="0"/>
              <a:t> 이해하고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책을 공부하고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독서문화프로그램을 기획하고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네트워크를 형성하는 것도 매우 중요하다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그러나 그 중심에 사람이 있고 사람이 변화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성장하도록 하는 교육이 필요하다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열린 교육으로 집단교육도 필요하지만 스스로 기획하고 </a:t>
            </a:r>
            <a:r>
              <a:rPr lang="ko-KR" altLang="en-US" dirty="0" err="1" smtClean="0"/>
              <a:t>여러가지</a:t>
            </a:r>
            <a:r>
              <a:rPr lang="ko-KR" altLang="en-US" dirty="0" smtClean="0"/>
              <a:t> 형태로 운영하며 책을 읽고 토론하며 서로의 생각을 나누고 실천하는 것이 필요하다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국가 정책은 정부나 국회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행정에서 결정하는 것이라 생각하기 쉽지만 정책을 결정하는 주체는 시민이어야 한다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독서문화정책이나 </a:t>
            </a:r>
            <a:r>
              <a:rPr lang="ko-KR" altLang="en-US" dirty="0" err="1" smtClean="0"/>
              <a:t>작은도서관정책은</a:t>
            </a:r>
            <a:r>
              <a:rPr lang="ko-KR" altLang="en-US" dirty="0" smtClean="0"/>
              <a:t> 그 주체가 결정하고 실천해야 한다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정책을 제안하고 결정하는 주체가 되기 위해서는 정치적 역량을 키우기 위한 교육이 필요하며 그것을 위한 고민이 필요하다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57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1024129" y="1988840"/>
            <a:ext cx="7148271" cy="360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책</a:t>
            </a:r>
            <a:r>
              <a:rPr lang="en-US" altLang="ko-KR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’</a:t>
            </a:r>
            <a:r>
              <a:rPr lang="ko-KR" altLang="en-US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과 </a:t>
            </a:r>
            <a:r>
              <a:rPr lang="en-US" altLang="ko-KR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사람</a:t>
            </a:r>
            <a:r>
              <a:rPr lang="en-US" altLang="ko-KR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’</a:t>
            </a:r>
            <a:r>
              <a:rPr lang="ko-KR" altLang="en-US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을 연결하고</a:t>
            </a:r>
            <a:endParaRPr lang="en-US" altLang="ko-KR" sz="3600" b="1" dirty="0" smtClean="0">
              <a:solidFill>
                <a:srgbClr val="002060"/>
              </a:solidFill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사람</a:t>
            </a:r>
            <a:r>
              <a:rPr lang="en-US" altLang="ko-KR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’</a:t>
            </a:r>
            <a:r>
              <a:rPr lang="ko-KR" altLang="en-US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과 </a:t>
            </a:r>
            <a:r>
              <a:rPr lang="en-US" altLang="ko-KR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사람</a:t>
            </a:r>
            <a:r>
              <a:rPr lang="en-US" altLang="ko-KR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’</a:t>
            </a:r>
            <a:r>
              <a:rPr lang="ko-KR" altLang="en-US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을 연결하여</a:t>
            </a:r>
            <a:endParaRPr lang="en-US" altLang="ko-KR" sz="3600" b="1" dirty="0" smtClean="0">
              <a:solidFill>
                <a:srgbClr val="002060"/>
              </a:solidFill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살기 좋은 공동체</a:t>
            </a:r>
            <a:r>
              <a:rPr lang="en-US" altLang="ko-KR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’</a:t>
            </a:r>
            <a:r>
              <a:rPr lang="ko-KR" altLang="en-US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를 만드는데       힘을 다 하고 있습니다</a:t>
            </a:r>
            <a:r>
              <a:rPr lang="en-US" altLang="ko-KR" sz="36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19918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작은도서관은</a:t>
            </a:r>
            <a:endParaRPr lang="ko-KR" altLang="en-US" sz="3600" b="1" dirty="0">
              <a:solidFill>
                <a:srgbClr val="002060"/>
              </a:solidFill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446088" y="196850"/>
            <a:ext cx="3529012" cy="43338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/>
              <a:t>스스로 아카데미의 목표</a:t>
            </a:r>
            <a:endParaRPr kumimoji="0" lang="en-US" altLang="ko-KR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07950" y="765175"/>
            <a:ext cx="90011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50000"/>
              </a:lnSpc>
            </a:pPr>
            <a:r>
              <a:rPr kumimoji="0" lang="en-US" altLang="ko-KR" dirty="0">
                <a:ea typeface="맑은 고딕" pitchFamily="50" charset="-127"/>
              </a:rPr>
              <a:t>- </a:t>
            </a:r>
            <a:r>
              <a:rPr kumimoji="0" lang="ko-KR" altLang="en-US" dirty="0">
                <a:ea typeface="맑은 고딕" pitchFamily="50" charset="-127"/>
              </a:rPr>
              <a:t>인천시 독서문화 정책제안과 실행을 위한 협의회와 </a:t>
            </a:r>
            <a:r>
              <a:rPr kumimoji="0" lang="ko-KR" altLang="en-US" dirty="0" err="1">
                <a:ea typeface="맑은 고딕" pitchFamily="50" charset="-127"/>
              </a:rPr>
              <a:t>조례제정준비위의</a:t>
            </a:r>
            <a:r>
              <a:rPr kumimoji="0" lang="ko-KR" altLang="en-US" dirty="0">
                <a:ea typeface="맑은 고딕" pitchFamily="50" charset="-127"/>
              </a:rPr>
              <a:t> 학습과 성장</a:t>
            </a:r>
          </a:p>
          <a:p>
            <a:pPr eaLnBrk="1" latinLnBrk="0" hangingPunct="1">
              <a:lnSpc>
                <a:spcPct val="150000"/>
              </a:lnSpc>
            </a:pPr>
            <a:r>
              <a:rPr kumimoji="0" lang="en-US" altLang="ko-KR" dirty="0">
                <a:ea typeface="맑은 고딕" pitchFamily="50" charset="-127"/>
              </a:rPr>
              <a:t>- </a:t>
            </a:r>
            <a:r>
              <a:rPr kumimoji="0" lang="ko-KR" altLang="en-US" dirty="0">
                <a:ea typeface="맑은 고딕" pitchFamily="50" charset="-127"/>
              </a:rPr>
              <a:t>인천시 내 독서생태계 네트워크의 공고화</a:t>
            </a:r>
          </a:p>
          <a:p>
            <a:pPr eaLnBrk="1" latinLnBrk="0" hangingPunct="1">
              <a:lnSpc>
                <a:spcPct val="150000"/>
              </a:lnSpc>
            </a:pPr>
            <a:r>
              <a:rPr kumimoji="0" lang="en-US" altLang="ko-KR" dirty="0">
                <a:ea typeface="맑은 고딕" pitchFamily="50" charset="-127"/>
              </a:rPr>
              <a:t>- </a:t>
            </a:r>
            <a:r>
              <a:rPr kumimoji="0" lang="ko-KR" altLang="en-US" dirty="0">
                <a:ea typeface="맑은 고딕" pitchFamily="50" charset="-127"/>
              </a:rPr>
              <a:t>독서문화진흥을 위한 기획력 확보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684213" y="2319338"/>
            <a:ext cx="3527425" cy="431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/>
              <a:t>스스로 아카데미의 내용</a:t>
            </a:r>
            <a:endParaRPr kumimoji="0" lang="en-US" altLang="ko-KR" dirty="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148013" y="2201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ko-KR" altLang="en-US">
              <a:ea typeface="맑은 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11188" y="2997200"/>
          <a:ext cx="7416800" cy="36353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6941"/>
                <a:gridCol w="5639859"/>
              </a:tblGrid>
              <a:tr h="3708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일시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4" marR="64774" marT="17908" marB="17908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내용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4" marR="64774" marT="17908" marB="17908" anchor="ctr"/>
                </a:tc>
              </a:tr>
              <a:tr h="8161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</a:rPr>
                        <a:t>11/1(</a:t>
                      </a:r>
                      <a:r>
                        <a:rPr lang="ko-KR" altLang="en-US" sz="1600" kern="0" spc="0" dirty="0">
                          <a:effectLst/>
                        </a:rPr>
                        <a:t>목</a:t>
                      </a:r>
                      <a:r>
                        <a:rPr lang="en-US" altLang="ko-KR" sz="1600" kern="0" spc="0" dirty="0">
                          <a:effectLst/>
                        </a:rPr>
                        <a:t>)</a:t>
                      </a:r>
                      <a:endParaRPr lang="ko-KR" altLang="en-US" sz="16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</a:rPr>
                        <a:t>10:00~12:00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4" marR="64774" marT="17908" marB="17908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</a:rPr>
                        <a:t>1</a:t>
                      </a:r>
                      <a:r>
                        <a:rPr lang="ko-KR" altLang="en-US" sz="1600" kern="0" spc="0" dirty="0">
                          <a:effectLst/>
                        </a:rPr>
                        <a:t>강</a:t>
                      </a:r>
                      <a:r>
                        <a:rPr lang="en-US" altLang="ko-KR" sz="1600" kern="0" spc="0" dirty="0">
                          <a:effectLst/>
                        </a:rPr>
                        <a:t>. </a:t>
                      </a:r>
                      <a:r>
                        <a:rPr lang="ko-KR" altLang="en-US" sz="1600" kern="0" spc="0" dirty="0">
                          <a:effectLst/>
                        </a:rPr>
                        <a:t>독서문화기획이란</a:t>
                      </a:r>
                      <a:r>
                        <a:rPr lang="en-US" altLang="ko-KR" sz="1600" kern="0" spc="0" dirty="0">
                          <a:effectLst/>
                        </a:rPr>
                        <a:t>?</a:t>
                      </a:r>
                      <a:endParaRPr lang="ko-KR" altLang="en-US" sz="1600" kern="0" spc="0" dirty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강상구 </a:t>
                      </a:r>
                      <a:r>
                        <a:rPr lang="en-US" altLang="ko-KR" sz="1600" kern="0" spc="0" dirty="0">
                          <a:effectLst/>
                        </a:rPr>
                        <a:t>: </a:t>
                      </a:r>
                      <a:r>
                        <a:rPr lang="ko-KR" altLang="en-US" sz="1600" kern="0" spc="0" dirty="0" smtClean="0">
                          <a:effectLst/>
                        </a:rPr>
                        <a:t>독서문화기획자</a:t>
                      </a:r>
                      <a:r>
                        <a:rPr lang="ko-KR" altLang="en-US" sz="1600" kern="0" spc="0" baseline="0" dirty="0" smtClean="0">
                          <a:effectLst/>
                        </a:rPr>
                        <a:t> </a:t>
                      </a:r>
                      <a:r>
                        <a:rPr lang="en-US" altLang="ko-KR" sz="1600" kern="0" spc="0" dirty="0" smtClean="0">
                          <a:effectLst/>
                        </a:rPr>
                        <a:t>(</a:t>
                      </a:r>
                      <a:r>
                        <a:rPr lang="ko-KR" altLang="en-US" sz="1600" kern="0" spc="0" dirty="0">
                          <a:effectLst/>
                        </a:rPr>
                        <a:t>성동문화재단</a:t>
                      </a:r>
                      <a:r>
                        <a:rPr lang="en-US" altLang="ko-KR" sz="1600" kern="0" spc="0" dirty="0">
                          <a:effectLst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4" marR="64774" marT="17908" marB="17908" anchor="ctr"/>
                </a:tc>
              </a:tr>
              <a:tr h="8161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</a:rPr>
                        <a:t>11/8(</a:t>
                      </a:r>
                      <a:r>
                        <a:rPr lang="ko-KR" altLang="en-US" sz="1600" kern="0" spc="0" dirty="0">
                          <a:effectLst/>
                        </a:rPr>
                        <a:t>목</a:t>
                      </a:r>
                      <a:r>
                        <a:rPr lang="en-US" altLang="ko-KR" sz="1600" kern="0" spc="0" dirty="0">
                          <a:effectLst/>
                        </a:rPr>
                        <a:t>)</a:t>
                      </a:r>
                      <a:endParaRPr lang="ko-KR" altLang="en-US" sz="16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</a:rPr>
                        <a:t>10:00~12:00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4" marR="64774" marT="17908" marB="17908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</a:rPr>
                        <a:t>2</a:t>
                      </a:r>
                      <a:r>
                        <a:rPr lang="ko-KR" altLang="en-US" sz="1600" kern="0" spc="0" dirty="0">
                          <a:effectLst/>
                        </a:rPr>
                        <a:t>강</a:t>
                      </a:r>
                      <a:r>
                        <a:rPr lang="en-US" altLang="ko-KR" sz="1600" kern="0" spc="0" dirty="0">
                          <a:effectLst/>
                        </a:rPr>
                        <a:t>. </a:t>
                      </a:r>
                      <a:r>
                        <a:rPr lang="ko-KR" altLang="en-US" sz="1600" kern="0" spc="0" dirty="0">
                          <a:effectLst/>
                        </a:rPr>
                        <a:t>독서문화기획의 실제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강상구 </a:t>
                      </a:r>
                      <a:r>
                        <a:rPr lang="en-US" altLang="ko-KR" sz="1600" kern="0" spc="0" dirty="0">
                          <a:effectLst/>
                        </a:rPr>
                        <a:t>: </a:t>
                      </a:r>
                      <a:r>
                        <a:rPr lang="ko-KR" altLang="en-US" sz="1600" kern="0" spc="0" dirty="0">
                          <a:effectLst/>
                        </a:rPr>
                        <a:t>독서문화기획자 </a:t>
                      </a:r>
                      <a:r>
                        <a:rPr lang="ko-KR" altLang="en-US" sz="1600" kern="0" spc="0" baseline="0" dirty="0" smtClean="0">
                          <a:effectLst/>
                        </a:rPr>
                        <a:t> </a:t>
                      </a:r>
                      <a:r>
                        <a:rPr lang="en-US" altLang="ko-KR" sz="1600" kern="0" spc="0" dirty="0" smtClean="0">
                          <a:effectLst/>
                        </a:rPr>
                        <a:t>(</a:t>
                      </a:r>
                      <a:r>
                        <a:rPr lang="ko-KR" altLang="en-US" sz="1600" kern="0" spc="0" dirty="0">
                          <a:effectLst/>
                        </a:rPr>
                        <a:t>성동문화재단</a:t>
                      </a:r>
                      <a:r>
                        <a:rPr lang="en-US" altLang="ko-KR" sz="1600" kern="0" spc="0" dirty="0">
                          <a:effectLst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4" marR="64774" marT="17908" marB="17908" anchor="ctr"/>
                </a:tc>
              </a:tr>
              <a:tr h="8161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</a:rPr>
                        <a:t>11/15(</a:t>
                      </a:r>
                      <a:r>
                        <a:rPr lang="ko-KR" altLang="en-US" sz="1600" kern="0" spc="0" dirty="0">
                          <a:effectLst/>
                        </a:rPr>
                        <a:t>목</a:t>
                      </a:r>
                      <a:r>
                        <a:rPr lang="en-US" altLang="ko-KR" sz="1600" kern="0" spc="0" dirty="0">
                          <a:effectLst/>
                        </a:rPr>
                        <a:t>)</a:t>
                      </a:r>
                      <a:endParaRPr lang="ko-KR" altLang="en-US" sz="16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</a:rPr>
                        <a:t>10:00~12:00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4" marR="64774" marT="17908" marB="17908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</a:rPr>
                        <a:t>3</a:t>
                      </a:r>
                      <a:r>
                        <a:rPr lang="ko-KR" altLang="en-US" sz="1600" kern="0" spc="0" dirty="0">
                          <a:effectLst/>
                        </a:rPr>
                        <a:t>강</a:t>
                      </a:r>
                      <a:r>
                        <a:rPr lang="en-US" altLang="ko-KR" sz="1600" kern="0" spc="0" dirty="0">
                          <a:effectLst/>
                        </a:rPr>
                        <a:t>.</a:t>
                      </a:r>
                      <a:r>
                        <a:rPr lang="ko-KR" altLang="en-US" sz="1600" kern="0" spc="0" dirty="0">
                          <a:effectLst/>
                        </a:rPr>
                        <a:t> 지역과 독서문화기획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박미숙 </a:t>
                      </a:r>
                      <a:r>
                        <a:rPr lang="en-US" altLang="ko-KR" sz="1600" kern="0" spc="0" dirty="0">
                          <a:effectLst/>
                        </a:rPr>
                        <a:t>: </a:t>
                      </a:r>
                      <a:r>
                        <a:rPr lang="ko-KR" altLang="en-US" sz="1600" kern="0" spc="0" dirty="0">
                          <a:effectLst/>
                        </a:rPr>
                        <a:t>독서문화기획자 </a:t>
                      </a:r>
                      <a:r>
                        <a:rPr lang="ko-KR" altLang="en-US" sz="1600" kern="0" spc="0" baseline="0" dirty="0" smtClean="0">
                          <a:effectLst/>
                        </a:rPr>
                        <a:t> </a:t>
                      </a:r>
                      <a:r>
                        <a:rPr lang="en-US" altLang="ko-KR" sz="1600" kern="0" spc="0" dirty="0" smtClean="0">
                          <a:effectLst/>
                        </a:rPr>
                        <a:t>(</a:t>
                      </a:r>
                      <a:r>
                        <a:rPr lang="ko-KR" altLang="en-US" sz="1600" kern="0" spc="0" dirty="0" err="1" smtClean="0">
                          <a:effectLst/>
                        </a:rPr>
                        <a:t>책놀이터도서관</a:t>
                      </a:r>
                      <a:r>
                        <a:rPr lang="ko-KR" altLang="en-US" sz="1600" kern="0" spc="0" dirty="0" smtClean="0">
                          <a:effectLst/>
                        </a:rPr>
                        <a:t> 관장</a:t>
                      </a:r>
                      <a:r>
                        <a:rPr lang="en-US" altLang="ko-KR" sz="1600" kern="0" spc="0" dirty="0" smtClean="0">
                          <a:effectLst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4" marR="64774" marT="17908" marB="17908" anchor="ctr"/>
                </a:tc>
              </a:tr>
              <a:tr h="8161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</a:rPr>
                        <a:t>11/28(</a:t>
                      </a:r>
                      <a:r>
                        <a:rPr lang="ko-KR" altLang="en-US" sz="1600" kern="0" spc="0" dirty="0">
                          <a:effectLst/>
                        </a:rPr>
                        <a:t>수</a:t>
                      </a:r>
                      <a:r>
                        <a:rPr lang="en-US" altLang="ko-KR" sz="1600" kern="0" spc="0" dirty="0">
                          <a:effectLst/>
                        </a:rPr>
                        <a:t>)</a:t>
                      </a:r>
                      <a:endParaRPr lang="ko-KR" altLang="en-US" sz="16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</a:rPr>
                        <a:t>19:00~21:00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4" marR="64774" marT="17908" marB="17908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</a:rPr>
                        <a:t>4. </a:t>
                      </a:r>
                      <a:r>
                        <a:rPr lang="ko-KR" altLang="en-US" sz="1600" kern="0" spc="0" dirty="0" err="1">
                          <a:effectLst/>
                        </a:rPr>
                        <a:t>총평회</a:t>
                      </a:r>
                      <a:endParaRPr lang="ko-KR" altLang="en-US" sz="1600" kern="0" spc="0" dirty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effectLst/>
                        </a:rPr>
                        <a:t>인천작은도서관협의회와</a:t>
                      </a:r>
                      <a:r>
                        <a:rPr lang="ko-KR" altLang="en-US" sz="1600" kern="0" spc="0" dirty="0">
                          <a:effectLst/>
                        </a:rPr>
                        <a:t> </a:t>
                      </a:r>
                      <a:r>
                        <a:rPr lang="ko-KR" altLang="en-US" sz="1600" kern="0" spc="0" dirty="0" err="1">
                          <a:effectLst/>
                        </a:rPr>
                        <a:t>조례준비위의</a:t>
                      </a:r>
                      <a:r>
                        <a:rPr lang="ko-KR" altLang="en-US" sz="1600" kern="0" spc="0" dirty="0">
                          <a:effectLst/>
                        </a:rPr>
                        <a:t> 공동준비 및 진행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4" marR="64774" marT="17908" marB="1790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97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468313" y="188913"/>
            <a:ext cx="2951162" cy="5757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/>
              <a:t>첫번째</a:t>
            </a:r>
            <a:r>
              <a:rPr kumimoji="0" lang="en-US" altLang="ko-KR" dirty="0"/>
              <a:t>. </a:t>
            </a:r>
            <a:r>
              <a:rPr kumimoji="0" lang="ko-KR" altLang="en-US" dirty="0"/>
              <a:t>독서문화기획이란</a:t>
            </a:r>
            <a:r>
              <a:rPr kumimoji="0" lang="en-US" altLang="ko-KR" dirty="0"/>
              <a:t>?</a:t>
            </a:r>
            <a:endParaRPr kumimoji="0" lang="ko-KR" altLang="en-US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571875" y="188913"/>
            <a:ext cx="2951163" cy="57626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/>
              <a:t>문화기획과 디자인</a:t>
            </a:r>
          </a:p>
        </p:txBody>
      </p:sp>
      <p:graphicFrame>
        <p:nvGraphicFramePr>
          <p:cNvPr id="23" name="다이어그램 22"/>
          <p:cNvGraphicFramePr/>
          <p:nvPr/>
        </p:nvGraphicFramePr>
        <p:xfrm>
          <a:off x="0" y="1052736"/>
          <a:ext cx="421297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다이어그램 23"/>
          <p:cNvGraphicFramePr/>
          <p:nvPr/>
        </p:nvGraphicFramePr>
        <p:xfrm>
          <a:off x="4211960" y="1412776"/>
          <a:ext cx="4464497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직사각형 25"/>
          <p:cNvSpPr/>
          <p:nvPr/>
        </p:nvSpPr>
        <p:spPr>
          <a:xfrm>
            <a:off x="827088" y="5049838"/>
            <a:ext cx="7416800" cy="1511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- </a:t>
            </a:r>
            <a:r>
              <a:rPr kumimoji="0" lang="ko-KR" altLang="en-US" dirty="0"/>
              <a:t>교육 목적의 지식 정보 제공의 공간 ⇒ 문화예술공간</a:t>
            </a:r>
            <a:endParaRPr kumimoji="0" lang="en-US" altLang="ko-KR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- </a:t>
            </a:r>
            <a:r>
              <a:rPr kumimoji="0" lang="ko-KR" altLang="en-US" dirty="0"/>
              <a:t>예술작품 </a:t>
            </a:r>
            <a:r>
              <a:rPr kumimoji="0" lang="en-US" altLang="ko-KR" dirty="0"/>
              <a:t>“</a:t>
            </a:r>
            <a:r>
              <a:rPr kumimoji="0" lang="ko-KR" altLang="en-US" dirty="0"/>
              <a:t>책</a:t>
            </a:r>
            <a:r>
              <a:rPr kumimoji="0" lang="en-US" altLang="ko-KR" dirty="0"/>
              <a:t>” + </a:t>
            </a:r>
            <a:r>
              <a:rPr kumimoji="0" lang="ko-KR" altLang="en-US" dirty="0"/>
              <a:t>다양한 문화 예술 활동 </a:t>
            </a:r>
            <a:r>
              <a:rPr kumimoji="0" lang="en-US" altLang="ko-KR" dirty="0"/>
              <a:t>= </a:t>
            </a:r>
            <a:r>
              <a:rPr kumimoji="0" lang="ko-KR" altLang="en-US" dirty="0"/>
              <a:t>일상 문화의 유기적 공간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1289050" y="4724400"/>
            <a:ext cx="2024063" cy="64928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/>
              <a:t>도서관</a:t>
            </a:r>
            <a:endParaRPr kumimoji="0"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14396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다이어그램 10"/>
          <p:cNvGraphicFramePr/>
          <p:nvPr/>
        </p:nvGraphicFramePr>
        <p:xfrm>
          <a:off x="971600" y="116632"/>
          <a:ext cx="720080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다이어그램 11"/>
          <p:cNvGraphicFramePr/>
          <p:nvPr/>
        </p:nvGraphicFramePr>
        <p:xfrm>
          <a:off x="611560" y="2564904"/>
          <a:ext cx="8064896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다이어그램 12"/>
          <p:cNvGraphicFramePr/>
          <p:nvPr/>
        </p:nvGraphicFramePr>
        <p:xfrm>
          <a:off x="683568" y="3356992"/>
          <a:ext cx="799288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다이어그램 13"/>
          <p:cNvGraphicFramePr/>
          <p:nvPr/>
        </p:nvGraphicFramePr>
        <p:xfrm>
          <a:off x="755576" y="4149080"/>
          <a:ext cx="777686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68194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539552" y="116633"/>
          <a:ext cx="8064698" cy="273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다이어그램 6"/>
          <p:cNvGraphicFramePr/>
          <p:nvPr/>
        </p:nvGraphicFramePr>
        <p:xfrm>
          <a:off x="251520" y="2780928"/>
          <a:ext cx="5616624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다이어그램 7"/>
          <p:cNvGraphicFramePr/>
          <p:nvPr/>
        </p:nvGraphicFramePr>
        <p:xfrm>
          <a:off x="5759624" y="2636912"/>
          <a:ext cx="33843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17073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179512" y="260648"/>
          <a:ext cx="87849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94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:\2018 작은도서관 '스스로' 아카데미 지원사업 양식\스스로 사진\KakaoTalk_20181101_0956484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836613"/>
            <a:ext cx="417036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E:\2018 작은도서관 '스스로' 아카데미 지원사업 양식\스스로 사진\KakaoTalk_Moim_2GV1aayImBJK0LUHE7WbadEprJud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716338"/>
            <a:ext cx="41529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E:\2018 작은도서관 '스스로' 아카데미 지원사업 양식\스스로 사진\KakaoTalk_20181202_2304536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412750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E:\2018 작은도서관 '스스로' 아카데미 지원사업 양식\스스로 사진\KakaoTalk_20181202_2305441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412750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888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1506</Words>
  <Application>Microsoft Office PowerPoint</Application>
  <PresentationFormat>화면 슬라이드 쇼(4:3)</PresentationFormat>
  <Paragraphs>292</Paragraphs>
  <Slides>36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작은도서관 교육을 고민하다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작은도서관 교육</dc:title>
  <dc:creator>note</dc:creator>
  <cp:lastModifiedBy>user</cp:lastModifiedBy>
  <cp:revision>24</cp:revision>
  <dcterms:created xsi:type="dcterms:W3CDTF">2019-04-22T20:38:02Z</dcterms:created>
  <dcterms:modified xsi:type="dcterms:W3CDTF">2019-04-24T02:31:00Z</dcterms:modified>
</cp:coreProperties>
</file>