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88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79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73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4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9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9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63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00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54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77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6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282B-325B-4266-B193-9C895194B723}" type="datetimeFigureOut">
              <a:rPr lang="ko-KR" altLang="en-US" smtClean="0"/>
              <a:t>2018-07-11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1620-E889-4993-AAC6-70FC1316F7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45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77977" cy="340215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24" y="-1"/>
            <a:ext cx="6048276" cy="340215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154"/>
            <a:ext cx="4431957" cy="345584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57" y="3402154"/>
            <a:ext cx="4312508" cy="345584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64" y="3402153"/>
            <a:ext cx="3447535" cy="345584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77" y="-2"/>
            <a:ext cx="3165745" cy="34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4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2018-07-11T04:28:16Z</dcterms:created>
  <dcterms:modified xsi:type="dcterms:W3CDTF">2018-07-11T04:28:49Z</dcterms:modified>
</cp:coreProperties>
</file>